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78" r:id="rId2"/>
    <p:sldId id="257" r:id="rId3"/>
    <p:sldId id="258" r:id="rId4"/>
    <p:sldId id="259" r:id="rId5"/>
    <p:sldId id="292" r:id="rId6"/>
    <p:sldId id="263" r:id="rId7"/>
    <p:sldId id="262" r:id="rId8"/>
    <p:sldId id="280" r:id="rId9"/>
    <p:sldId id="264" r:id="rId10"/>
    <p:sldId id="265" r:id="rId11"/>
    <p:sldId id="266" r:id="rId12"/>
    <p:sldId id="267" r:id="rId13"/>
    <p:sldId id="286" r:id="rId14"/>
    <p:sldId id="279" r:id="rId15"/>
    <p:sldId id="269" r:id="rId16"/>
    <p:sldId id="281" r:id="rId17"/>
    <p:sldId id="282" r:id="rId18"/>
    <p:sldId id="283" r:id="rId19"/>
    <p:sldId id="284" r:id="rId20"/>
    <p:sldId id="270" r:id="rId21"/>
    <p:sldId id="271" r:id="rId22"/>
    <p:sldId id="287" r:id="rId23"/>
    <p:sldId id="272" r:id="rId24"/>
    <p:sldId id="289" r:id="rId25"/>
    <p:sldId id="288" r:id="rId26"/>
    <p:sldId id="274" r:id="rId27"/>
    <p:sldId id="294" r:id="rId28"/>
    <p:sldId id="273" r:id="rId29"/>
    <p:sldId id="276" r:id="rId30"/>
    <p:sldId id="275" r:id="rId3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48624" autoAdjust="0"/>
  </p:normalViewPr>
  <p:slideViewPr>
    <p:cSldViewPr snapToGrid="0">
      <p:cViewPr varScale="1">
        <p:scale>
          <a:sx n="40" d="100"/>
          <a:sy n="40" d="100"/>
        </p:scale>
        <p:origin x="2328" y="2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_rels/data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04C36CD6-703A-407B-8FD3-886CBA955160}" type="doc">
      <dgm:prSet loTypeId="urn:microsoft.com/office/officeart/2016/7/layout/BasicLinearProcessNumbered" loCatId="process" qsTypeId="urn:microsoft.com/office/officeart/2005/8/quickstyle/simple1" qsCatId="simple" csTypeId="urn:microsoft.com/office/officeart/2005/8/colors/colorful2" csCatId="colorful" phldr="1"/>
      <dgm:spPr/>
      <dgm:t>
        <a:bodyPr/>
        <a:lstStyle/>
        <a:p>
          <a:endParaRPr lang="en-US"/>
        </a:p>
      </dgm:t>
    </dgm:pt>
    <dgm:pt modelId="{DBBFE11C-3D92-407A-A471-9346956B45EC}">
      <dgm:prSet/>
      <dgm:spPr/>
      <dgm:t>
        <a:bodyPr/>
        <a:lstStyle/>
        <a:p>
          <a:r>
            <a:rPr lang="de-DE" b="1"/>
            <a:t>Obstacle Avoidance:</a:t>
          </a:r>
          <a:r>
            <a:rPr lang="de-DE"/>
            <a:t> Detect and respond to obstacles.</a:t>
          </a:r>
          <a:endParaRPr lang="en-US"/>
        </a:p>
      </dgm:t>
    </dgm:pt>
    <dgm:pt modelId="{0855568A-B7EB-402A-943C-C79097A38D37}" type="parTrans" cxnId="{0FDAA9B2-20B3-45C1-862B-A3F22DAEB311}">
      <dgm:prSet/>
      <dgm:spPr/>
      <dgm:t>
        <a:bodyPr/>
        <a:lstStyle/>
        <a:p>
          <a:endParaRPr lang="en-US"/>
        </a:p>
      </dgm:t>
    </dgm:pt>
    <dgm:pt modelId="{3E1F3C17-182A-4BEC-B0D7-37C7E23DF484}" type="sibTrans" cxnId="{0FDAA9B2-20B3-45C1-862B-A3F22DAEB311}">
      <dgm:prSet phldrT="1"/>
      <dgm:spPr/>
      <dgm:t>
        <a:bodyPr/>
        <a:lstStyle/>
        <a:p>
          <a:r>
            <a:rPr lang="en-US"/>
            <a:t>1</a:t>
          </a:r>
        </a:p>
      </dgm:t>
    </dgm:pt>
    <dgm:pt modelId="{53D62109-B67F-4FC8-B257-6C97A41B6E49}">
      <dgm:prSet/>
      <dgm:spPr/>
      <dgm:t>
        <a:bodyPr/>
        <a:lstStyle/>
        <a:p>
          <a:r>
            <a:rPr lang="de-DE" b="1"/>
            <a:t>Lane Changing and Steering:</a:t>
          </a:r>
          <a:r>
            <a:rPr lang="de-DE"/>
            <a:t> Manage lane changes and steering to prevent collisions.</a:t>
          </a:r>
          <a:endParaRPr lang="en-US"/>
        </a:p>
      </dgm:t>
    </dgm:pt>
    <dgm:pt modelId="{B3EFB1F5-841F-48E8-90DB-5EA9639770D8}" type="parTrans" cxnId="{EBED10A8-67C9-47F5-9E2D-CE28E513E5C9}">
      <dgm:prSet/>
      <dgm:spPr/>
      <dgm:t>
        <a:bodyPr/>
        <a:lstStyle/>
        <a:p>
          <a:endParaRPr lang="en-US"/>
        </a:p>
      </dgm:t>
    </dgm:pt>
    <dgm:pt modelId="{1A8AA3F7-1EC4-480F-9B29-B88CB68B6838}" type="sibTrans" cxnId="{EBED10A8-67C9-47F5-9E2D-CE28E513E5C9}">
      <dgm:prSet phldrT="2"/>
      <dgm:spPr/>
      <dgm:t>
        <a:bodyPr/>
        <a:lstStyle/>
        <a:p>
          <a:r>
            <a:rPr lang="en-US"/>
            <a:t>2</a:t>
          </a:r>
        </a:p>
      </dgm:t>
    </dgm:pt>
    <dgm:pt modelId="{185AFE7E-8CC6-4766-BCAC-2E33242612ED}">
      <dgm:prSet/>
      <dgm:spPr/>
      <dgm:t>
        <a:bodyPr/>
        <a:lstStyle/>
        <a:p>
          <a:r>
            <a:rPr lang="de-DE" b="1"/>
            <a:t>Environmental Model:</a:t>
          </a:r>
          <a:r>
            <a:rPr lang="de-DE"/>
            <a:t> Simulate system behavior in various environmental conditions.</a:t>
          </a:r>
          <a:endParaRPr lang="en-US"/>
        </a:p>
      </dgm:t>
    </dgm:pt>
    <dgm:pt modelId="{7FAC3C6E-3F96-4056-8A26-5D384AEC8C78}" type="parTrans" cxnId="{DBA34E77-60D3-4E89-8C1F-961ED8730831}">
      <dgm:prSet/>
      <dgm:spPr/>
      <dgm:t>
        <a:bodyPr/>
        <a:lstStyle/>
        <a:p>
          <a:endParaRPr lang="en-US"/>
        </a:p>
      </dgm:t>
    </dgm:pt>
    <dgm:pt modelId="{C4EF81FA-D331-4567-840F-DBD1D760250D}" type="sibTrans" cxnId="{DBA34E77-60D3-4E89-8C1F-961ED8730831}">
      <dgm:prSet phldrT="3"/>
      <dgm:spPr/>
      <dgm:t>
        <a:bodyPr/>
        <a:lstStyle/>
        <a:p>
          <a:r>
            <a:rPr lang="en-US"/>
            <a:t>3</a:t>
          </a:r>
        </a:p>
      </dgm:t>
    </dgm:pt>
    <dgm:pt modelId="{C30E356E-F98F-4F34-96B4-3EAC9343AACA}" type="pres">
      <dgm:prSet presAssocID="{04C36CD6-703A-407B-8FD3-886CBA955160}" presName="Name0" presStyleCnt="0">
        <dgm:presLayoutVars>
          <dgm:animLvl val="lvl"/>
          <dgm:resizeHandles val="exact"/>
        </dgm:presLayoutVars>
      </dgm:prSet>
      <dgm:spPr/>
    </dgm:pt>
    <dgm:pt modelId="{E858D503-443C-43E4-A7B1-E457A38C5141}" type="pres">
      <dgm:prSet presAssocID="{DBBFE11C-3D92-407A-A471-9346956B45EC}" presName="compositeNode" presStyleCnt="0">
        <dgm:presLayoutVars>
          <dgm:bulletEnabled val="1"/>
        </dgm:presLayoutVars>
      </dgm:prSet>
      <dgm:spPr/>
    </dgm:pt>
    <dgm:pt modelId="{4E3CA272-3EDE-4E13-9712-71F74E29E217}" type="pres">
      <dgm:prSet presAssocID="{DBBFE11C-3D92-407A-A471-9346956B45EC}" presName="bgRect" presStyleLbl="bgAccFollowNode1" presStyleIdx="0" presStyleCnt="3"/>
      <dgm:spPr/>
    </dgm:pt>
    <dgm:pt modelId="{1A4FE3F1-6112-44BC-B57D-29F5CC4387E3}" type="pres">
      <dgm:prSet presAssocID="{3E1F3C17-182A-4BEC-B0D7-37C7E23DF484}" presName="sibTransNodeCircle" presStyleLbl="alignNode1" presStyleIdx="0" presStyleCnt="6">
        <dgm:presLayoutVars>
          <dgm:chMax val="0"/>
          <dgm:bulletEnabled/>
        </dgm:presLayoutVars>
      </dgm:prSet>
      <dgm:spPr/>
    </dgm:pt>
    <dgm:pt modelId="{FE86830E-7B3B-44B7-BE1E-2279E58C174D}" type="pres">
      <dgm:prSet presAssocID="{DBBFE11C-3D92-407A-A471-9346956B45EC}" presName="bottomLine" presStyleLbl="alignNode1" presStyleIdx="1" presStyleCnt="6">
        <dgm:presLayoutVars/>
      </dgm:prSet>
      <dgm:spPr/>
    </dgm:pt>
    <dgm:pt modelId="{67629D77-84F9-4FA7-84CA-C5CE7BC7B356}" type="pres">
      <dgm:prSet presAssocID="{DBBFE11C-3D92-407A-A471-9346956B45EC}" presName="nodeText" presStyleLbl="bgAccFollowNode1" presStyleIdx="0" presStyleCnt="3">
        <dgm:presLayoutVars>
          <dgm:bulletEnabled val="1"/>
        </dgm:presLayoutVars>
      </dgm:prSet>
      <dgm:spPr/>
    </dgm:pt>
    <dgm:pt modelId="{37FD26CC-870C-4496-8ACE-89B56F8D6A90}" type="pres">
      <dgm:prSet presAssocID="{3E1F3C17-182A-4BEC-B0D7-37C7E23DF484}" presName="sibTrans" presStyleCnt="0"/>
      <dgm:spPr/>
    </dgm:pt>
    <dgm:pt modelId="{7D3707A1-FA9B-45A3-9E86-F6BE4B802162}" type="pres">
      <dgm:prSet presAssocID="{53D62109-B67F-4FC8-B257-6C97A41B6E49}" presName="compositeNode" presStyleCnt="0">
        <dgm:presLayoutVars>
          <dgm:bulletEnabled val="1"/>
        </dgm:presLayoutVars>
      </dgm:prSet>
      <dgm:spPr/>
    </dgm:pt>
    <dgm:pt modelId="{4DD78BAA-C577-4474-BA87-0BD389C76929}" type="pres">
      <dgm:prSet presAssocID="{53D62109-B67F-4FC8-B257-6C97A41B6E49}" presName="bgRect" presStyleLbl="bgAccFollowNode1" presStyleIdx="1" presStyleCnt="3"/>
      <dgm:spPr/>
    </dgm:pt>
    <dgm:pt modelId="{D22D0A1B-C9C5-40A2-B93A-22DCF75C0965}" type="pres">
      <dgm:prSet presAssocID="{1A8AA3F7-1EC4-480F-9B29-B88CB68B6838}" presName="sibTransNodeCircle" presStyleLbl="alignNode1" presStyleIdx="2" presStyleCnt="6">
        <dgm:presLayoutVars>
          <dgm:chMax val="0"/>
          <dgm:bulletEnabled/>
        </dgm:presLayoutVars>
      </dgm:prSet>
      <dgm:spPr/>
    </dgm:pt>
    <dgm:pt modelId="{E73B4190-273A-42A6-AC12-F8AA9F167E53}" type="pres">
      <dgm:prSet presAssocID="{53D62109-B67F-4FC8-B257-6C97A41B6E49}" presName="bottomLine" presStyleLbl="alignNode1" presStyleIdx="3" presStyleCnt="6">
        <dgm:presLayoutVars/>
      </dgm:prSet>
      <dgm:spPr/>
    </dgm:pt>
    <dgm:pt modelId="{3998DCEC-425D-4A28-A3AA-5BF1411231A8}" type="pres">
      <dgm:prSet presAssocID="{53D62109-B67F-4FC8-B257-6C97A41B6E49}" presName="nodeText" presStyleLbl="bgAccFollowNode1" presStyleIdx="1" presStyleCnt="3">
        <dgm:presLayoutVars>
          <dgm:bulletEnabled val="1"/>
        </dgm:presLayoutVars>
      </dgm:prSet>
      <dgm:spPr/>
    </dgm:pt>
    <dgm:pt modelId="{6234CCF2-FCAE-416F-BFC9-96B00F9395D4}" type="pres">
      <dgm:prSet presAssocID="{1A8AA3F7-1EC4-480F-9B29-B88CB68B6838}" presName="sibTrans" presStyleCnt="0"/>
      <dgm:spPr/>
    </dgm:pt>
    <dgm:pt modelId="{B9C1BB87-439E-4487-A0B6-380A746DF50A}" type="pres">
      <dgm:prSet presAssocID="{185AFE7E-8CC6-4766-BCAC-2E33242612ED}" presName="compositeNode" presStyleCnt="0">
        <dgm:presLayoutVars>
          <dgm:bulletEnabled val="1"/>
        </dgm:presLayoutVars>
      </dgm:prSet>
      <dgm:spPr/>
    </dgm:pt>
    <dgm:pt modelId="{9111D27C-BAFE-4EA2-849B-1F9E02D572B3}" type="pres">
      <dgm:prSet presAssocID="{185AFE7E-8CC6-4766-BCAC-2E33242612ED}" presName="bgRect" presStyleLbl="bgAccFollowNode1" presStyleIdx="2" presStyleCnt="3"/>
      <dgm:spPr/>
    </dgm:pt>
    <dgm:pt modelId="{E83654A7-E54D-4D75-94A7-45B1057D3732}" type="pres">
      <dgm:prSet presAssocID="{C4EF81FA-D331-4567-840F-DBD1D760250D}" presName="sibTransNodeCircle" presStyleLbl="alignNode1" presStyleIdx="4" presStyleCnt="6">
        <dgm:presLayoutVars>
          <dgm:chMax val="0"/>
          <dgm:bulletEnabled/>
        </dgm:presLayoutVars>
      </dgm:prSet>
      <dgm:spPr/>
    </dgm:pt>
    <dgm:pt modelId="{52AE79A2-8482-41A6-9379-807466BFA01A}" type="pres">
      <dgm:prSet presAssocID="{185AFE7E-8CC6-4766-BCAC-2E33242612ED}" presName="bottomLine" presStyleLbl="alignNode1" presStyleIdx="5" presStyleCnt="6">
        <dgm:presLayoutVars/>
      </dgm:prSet>
      <dgm:spPr/>
    </dgm:pt>
    <dgm:pt modelId="{CFE51EBE-1060-4524-B600-544060C33249}" type="pres">
      <dgm:prSet presAssocID="{185AFE7E-8CC6-4766-BCAC-2E33242612ED}" presName="nodeText" presStyleLbl="bgAccFollowNode1" presStyleIdx="2" presStyleCnt="3">
        <dgm:presLayoutVars>
          <dgm:bulletEnabled val="1"/>
        </dgm:presLayoutVars>
      </dgm:prSet>
      <dgm:spPr/>
    </dgm:pt>
  </dgm:ptLst>
  <dgm:cxnLst>
    <dgm:cxn modelId="{0FB80D25-1CEE-44A7-9570-F0DF22AE32E4}" type="presOf" srcId="{DBBFE11C-3D92-407A-A471-9346956B45EC}" destId="{67629D77-84F9-4FA7-84CA-C5CE7BC7B356}" srcOrd="1" destOrd="0" presId="urn:microsoft.com/office/officeart/2016/7/layout/BasicLinearProcessNumbered"/>
    <dgm:cxn modelId="{DE49D828-99BF-4288-8FB6-87DAD5A660C3}" type="presOf" srcId="{185AFE7E-8CC6-4766-BCAC-2E33242612ED}" destId="{CFE51EBE-1060-4524-B600-544060C33249}" srcOrd="1" destOrd="0" presId="urn:microsoft.com/office/officeart/2016/7/layout/BasicLinearProcessNumbered"/>
    <dgm:cxn modelId="{2080DB3C-C01F-4F04-9DCB-314B047FAC33}" type="presOf" srcId="{53D62109-B67F-4FC8-B257-6C97A41B6E49}" destId="{4DD78BAA-C577-4474-BA87-0BD389C76929}" srcOrd="0" destOrd="0" presId="urn:microsoft.com/office/officeart/2016/7/layout/BasicLinearProcessNumbered"/>
    <dgm:cxn modelId="{52E68247-8418-48C8-9974-328EDAA0E1E6}" type="presOf" srcId="{53D62109-B67F-4FC8-B257-6C97A41B6E49}" destId="{3998DCEC-425D-4A28-A3AA-5BF1411231A8}" srcOrd="1" destOrd="0" presId="urn:microsoft.com/office/officeart/2016/7/layout/BasicLinearProcessNumbered"/>
    <dgm:cxn modelId="{EA8FC44C-BB15-4F68-92C3-78C6B16F8E64}" type="presOf" srcId="{185AFE7E-8CC6-4766-BCAC-2E33242612ED}" destId="{9111D27C-BAFE-4EA2-849B-1F9E02D572B3}" srcOrd="0" destOrd="0" presId="urn:microsoft.com/office/officeart/2016/7/layout/BasicLinearProcessNumbered"/>
    <dgm:cxn modelId="{0F412A70-80A1-4F66-B1DF-E9862F25D4FB}" type="presOf" srcId="{3E1F3C17-182A-4BEC-B0D7-37C7E23DF484}" destId="{1A4FE3F1-6112-44BC-B57D-29F5CC4387E3}" srcOrd="0" destOrd="0" presId="urn:microsoft.com/office/officeart/2016/7/layout/BasicLinearProcessNumbered"/>
    <dgm:cxn modelId="{DBA34E77-60D3-4E89-8C1F-961ED8730831}" srcId="{04C36CD6-703A-407B-8FD3-886CBA955160}" destId="{185AFE7E-8CC6-4766-BCAC-2E33242612ED}" srcOrd="2" destOrd="0" parTransId="{7FAC3C6E-3F96-4056-8A26-5D384AEC8C78}" sibTransId="{C4EF81FA-D331-4567-840F-DBD1D760250D}"/>
    <dgm:cxn modelId="{21993B88-AD07-4745-B5E1-1E7B0C657EF5}" type="presOf" srcId="{DBBFE11C-3D92-407A-A471-9346956B45EC}" destId="{4E3CA272-3EDE-4E13-9712-71F74E29E217}" srcOrd="0" destOrd="0" presId="urn:microsoft.com/office/officeart/2016/7/layout/BasicLinearProcessNumbered"/>
    <dgm:cxn modelId="{001B6091-BBAA-4DED-8A7F-AC46682A69F8}" type="presOf" srcId="{C4EF81FA-D331-4567-840F-DBD1D760250D}" destId="{E83654A7-E54D-4D75-94A7-45B1057D3732}" srcOrd="0" destOrd="0" presId="urn:microsoft.com/office/officeart/2016/7/layout/BasicLinearProcessNumbered"/>
    <dgm:cxn modelId="{DA3357A4-2437-4AC1-9E05-E0ED0981743B}" type="presOf" srcId="{1A8AA3F7-1EC4-480F-9B29-B88CB68B6838}" destId="{D22D0A1B-C9C5-40A2-B93A-22DCF75C0965}" srcOrd="0" destOrd="0" presId="urn:microsoft.com/office/officeart/2016/7/layout/BasicLinearProcessNumbered"/>
    <dgm:cxn modelId="{EBED10A8-67C9-47F5-9E2D-CE28E513E5C9}" srcId="{04C36CD6-703A-407B-8FD3-886CBA955160}" destId="{53D62109-B67F-4FC8-B257-6C97A41B6E49}" srcOrd="1" destOrd="0" parTransId="{B3EFB1F5-841F-48E8-90DB-5EA9639770D8}" sibTransId="{1A8AA3F7-1EC4-480F-9B29-B88CB68B6838}"/>
    <dgm:cxn modelId="{C5631BA8-68DE-4F18-B8B7-7A1F5B7ADCD8}" type="presOf" srcId="{04C36CD6-703A-407B-8FD3-886CBA955160}" destId="{C30E356E-F98F-4F34-96B4-3EAC9343AACA}" srcOrd="0" destOrd="0" presId="urn:microsoft.com/office/officeart/2016/7/layout/BasicLinearProcessNumbered"/>
    <dgm:cxn modelId="{0FDAA9B2-20B3-45C1-862B-A3F22DAEB311}" srcId="{04C36CD6-703A-407B-8FD3-886CBA955160}" destId="{DBBFE11C-3D92-407A-A471-9346956B45EC}" srcOrd="0" destOrd="0" parTransId="{0855568A-B7EB-402A-943C-C79097A38D37}" sibTransId="{3E1F3C17-182A-4BEC-B0D7-37C7E23DF484}"/>
    <dgm:cxn modelId="{EB844DAF-6BF8-41BF-9E06-9D4BFD5F61C7}" type="presParOf" srcId="{C30E356E-F98F-4F34-96B4-3EAC9343AACA}" destId="{E858D503-443C-43E4-A7B1-E457A38C5141}" srcOrd="0" destOrd="0" presId="urn:microsoft.com/office/officeart/2016/7/layout/BasicLinearProcessNumbered"/>
    <dgm:cxn modelId="{E3ED2D69-AB2D-47D2-A1B7-ED22D9C43ACC}" type="presParOf" srcId="{E858D503-443C-43E4-A7B1-E457A38C5141}" destId="{4E3CA272-3EDE-4E13-9712-71F74E29E217}" srcOrd="0" destOrd="0" presId="urn:microsoft.com/office/officeart/2016/7/layout/BasicLinearProcessNumbered"/>
    <dgm:cxn modelId="{91DE53D1-9891-41EC-9EAD-BEFA3CA68740}" type="presParOf" srcId="{E858D503-443C-43E4-A7B1-E457A38C5141}" destId="{1A4FE3F1-6112-44BC-B57D-29F5CC4387E3}" srcOrd="1" destOrd="0" presId="urn:microsoft.com/office/officeart/2016/7/layout/BasicLinearProcessNumbered"/>
    <dgm:cxn modelId="{67CBA5D5-2850-4E9B-955C-DCC942D6A788}" type="presParOf" srcId="{E858D503-443C-43E4-A7B1-E457A38C5141}" destId="{FE86830E-7B3B-44B7-BE1E-2279E58C174D}" srcOrd="2" destOrd="0" presId="urn:microsoft.com/office/officeart/2016/7/layout/BasicLinearProcessNumbered"/>
    <dgm:cxn modelId="{F85B4786-E3F6-496A-A5B8-27F0232248C0}" type="presParOf" srcId="{E858D503-443C-43E4-A7B1-E457A38C5141}" destId="{67629D77-84F9-4FA7-84CA-C5CE7BC7B356}" srcOrd="3" destOrd="0" presId="urn:microsoft.com/office/officeart/2016/7/layout/BasicLinearProcessNumbered"/>
    <dgm:cxn modelId="{0B18EF82-D2F4-43F2-A7C7-8E2EB3911365}" type="presParOf" srcId="{C30E356E-F98F-4F34-96B4-3EAC9343AACA}" destId="{37FD26CC-870C-4496-8ACE-89B56F8D6A90}" srcOrd="1" destOrd="0" presId="urn:microsoft.com/office/officeart/2016/7/layout/BasicLinearProcessNumbered"/>
    <dgm:cxn modelId="{EDFD09FF-266E-4D9C-A942-6A0FD4EE09FF}" type="presParOf" srcId="{C30E356E-F98F-4F34-96B4-3EAC9343AACA}" destId="{7D3707A1-FA9B-45A3-9E86-F6BE4B802162}" srcOrd="2" destOrd="0" presId="urn:microsoft.com/office/officeart/2016/7/layout/BasicLinearProcessNumbered"/>
    <dgm:cxn modelId="{A9661121-D612-44AB-B243-F03E028661E9}" type="presParOf" srcId="{7D3707A1-FA9B-45A3-9E86-F6BE4B802162}" destId="{4DD78BAA-C577-4474-BA87-0BD389C76929}" srcOrd="0" destOrd="0" presId="urn:microsoft.com/office/officeart/2016/7/layout/BasicLinearProcessNumbered"/>
    <dgm:cxn modelId="{FCB62569-A455-438F-8C31-792E7D38DB28}" type="presParOf" srcId="{7D3707A1-FA9B-45A3-9E86-F6BE4B802162}" destId="{D22D0A1B-C9C5-40A2-B93A-22DCF75C0965}" srcOrd="1" destOrd="0" presId="urn:microsoft.com/office/officeart/2016/7/layout/BasicLinearProcessNumbered"/>
    <dgm:cxn modelId="{B0DC0EE8-C67B-4C25-9FC1-201B3A0F79C1}" type="presParOf" srcId="{7D3707A1-FA9B-45A3-9E86-F6BE4B802162}" destId="{E73B4190-273A-42A6-AC12-F8AA9F167E53}" srcOrd="2" destOrd="0" presId="urn:microsoft.com/office/officeart/2016/7/layout/BasicLinearProcessNumbered"/>
    <dgm:cxn modelId="{A419E3FC-CD71-4B13-A0AB-93CA033B5278}" type="presParOf" srcId="{7D3707A1-FA9B-45A3-9E86-F6BE4B802162}" destId="{3998DCEC-425D-4A28-A3AA-5BF1411231A8}" srcOrd="3" destOrd="0" presId="urn:microsoft.com/office/officeart/2016/7/layout/BasicLinearProcessNumbered"/>
    <dgm:cxn modelId="{5C2F1183-C7B2-4CF7-AC21-38C94A349FD0}" type="presParOf" srcId="{C30E356E-F98F-4F34-96B4-3EAC9343AACA}" destId="{6234CCF2-FCAE-416F-BFC9-96B00F9395D4}" srcOrd="3" destOrd="0" presId="urn:microsoft.com/office/officeart/2016/7/layout/BasicLinearProcessNumbered"/>
    <dgm:cxn modelId="{EB20F8C4-5C7C-472D-944E-6D1F96EC7DE3}" type="presParOf" srcId="{C30E356E-F98F-4F34-96B4-3EAC9343AACA}" destId="{B9C1BB87-439E-4487-A0B6-380A746DF50A}" srcOrd="4" destOrd="0" presId="urn:microsoft.com/office/officeart/2016/7/layout/BasicLinearProcessNumbered"/>
    <dgm:cxn modelId="{52356268-4B9B-4A13-B1B1-0F386FEC04EC}" type="presParOf" srcId="{B9C1BB87-439E-4487-A0B6-380A746DF50A}" destId="{9111D27C-BAFE-4EA2-849B-1F9E02D572B3}" srcOrd="0" destOrd="0" presId="urn:microsoft.com/office/officeart/2016/7/layout/BasicLinearProcessNumbered"/>
    <dgm:cxn modelId="{7195904F-7E0A-48D0-835C-B4B087F519B2}" type="presParOf" srcId="{B9C1BB87-439E-4487-A0B6-380A746DF50A}" destId="{E83654A7-E54D-4D75-94A7-45B1057D3732}" srcOrd="1" destOrd="0" presId="urn:microsoft.com/office/officeart/2016/7/layout/BasicLinearProcessNumbered"/>
    <dgm:cxn modelId="{E617B562-D94E-48DF-A328-4A000C441A32}" type="presParOf" srcId="{B9C1BB87-439E-4487-A0B6-380A746DF50A}" destId="{52AE79A2-8482-41A6-9379-807466BFA01A}" srcOrd="2" destOrd="0" presId="urn:microsoft.com/office/officeart/2016/7/layout/BasicLinearProcessNumbered"/>
    <dgm:cxn modelId="{7FA75F49-CB26-47EF-A73B-79ADBB004FDD}" type="presParOf" srcId="{B9C1BB87-439E-4487-A0B6-380A746DF50A}" destId="{CFE51EBE-1060-4524-B600-544060C33249}"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60B0EA-5003-4173-A737-30CED70629C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AF6C8F5B-0D96-4326-9038-1A9EC2FAFA88}">
      <dgm:prSet/>
      <dgm:spPr/>
      <dgm:t>
        <a:bodyPr/>
        <a:lstStyle/>
        <a:p>
          <a:r>
            <a:rPr lang="en-US" b="1"/>
            <a:t>Obstacle Avoidance</a:t>
          </a:r>
          <a:r>
            <a:rPr lang="en-US"/>
            <a:t>: Truck detects and responds to obstacles.</a:t>
          </a:r>
        </a:p>
      </dgm:t>
    </dgm:pt>
    <dgm:pt modelId="{94D4242F-D83B-4694-A820-487A7817A71A}" type="parTrans" cxnId="{338FF23C-E211-4096-96AF-1C8ED26EDA78}">
      <dgm:prSet/>
      <dgm:spPr/>
      <dgm:t>
        <a:bodyPr/>
        <a:lstStyle/>
        <a:p>
          <a:endParaRPr lang="en-US"/>
        </a:p>
      </dgm:t>
    </dgm:pt>
    <dgm:pt modelId="{CF19DD53-2DF5-4CC2-AD40-F5DFC98632DB}" type="sibTrans" cxnId="{338FF23C-E211-4096-96AF-1C8ED26EDA78}">
      <dgm:prSet/>
      <dgm:spPr/>
      <dgm:t>
        <a:bodyPr/>
        <a:lstStyle/>
        <a:p>
          <a:endParaRPr lang="en-US"/>
        </a:p>
      </dgm:t>
    </dgm:pt>
    <dgm:pt modelId="{84AA3874-7C1E-49E7-8F67-F2206989159A}">
      <dgm:prSet/>
      <dgm:spPr/>
      <dgm:t>
        <a:bodyPr/>
        <a:lstStyle/>
        <a:p>
          <a:r>
            <a:rPr lang="en-US" b="1"/>
            <a:t>Lane Changing</a:t>
          </a:r>
          <a:r>
            <a:rPr lang="en-US"/>
            <a:t>: Checks lane availability and executes lane changes safely.</a:t>
          </a:r>
        </a:p>
      </dgm:t>
    </dgm:pt>
    <dgm:pt modelId="{5B879C4D-03E7-4B17-B3E3-BA03ECEC201A}" type="parTrans" cxnId="{E660A390-3B72-4BD6-BECE-027175CF6A73}">
      <dgm:prSet/>
      <dgm:spPr/>
      <dgm:t>
        <a:bodyPr/>
        <a:lstStyle/>
        <a:p>
          <a:endParaRPr lang="en-US"/>
        </a:p>
      </dgm:t>
    </dgm:pt>
    <dgm:pt modelId="{E81EA2A4-2F08-4E44-8F75-FD5FB1CC2924}" type="sibTrans" cxnId="{E660A390-3B72-4BD6-BECE-027175CF6A73}">
      <dgm:prSet/>
      <dgm:spPr/>
      <dgm:t>
        <a:bodyPr/>
        <a:lstStyle/>
        <a:p>
          <a:endParaRPr lang="en-US"/>
        </a:p>
      </dgm:t>
    </dgm:pt>
    <dgm:pt modelId="{3C392696-46CE-4563-B2DF-DA535E14C50C}">
      <dgm:prSet/>
      <dgm:spPr/>
      <dgm:t>
        <a:bodyPr/>
        <a:lstStyle/>
        <a:p>
          <a:r>
            <a:rPr lang="en-US" b="1"/>
            <a:t>System Integration</a:t>
          </a:r>
          <a:r>
            <a:rPr lang="en-US"/>
            <a:t>: Combines all scenarios into one cohesive model, ensuring dynamic responses.</a:t>
          </a:r>
        </a:p>
      </dgm:t>
    </dgm:pt>
    <dgm:pt modelId="{275E8AAE-0CA6-4F0F-9ED2-D4CA1EA5D71A}" type="parTrans" cxnId="{8EA1848A-FE05-4E02-8AA0-E8AD099A1EFA}">
      <dgm:prSet/>
      <dgm:spPr/>
      <dgm:t>
        <a:bodyPr/>
        <a:lstStyle/>
        <a:p>
          <a:endParaRPr lang="en-US"/>
        </a:p>
      </dgm:t>
    </dgm:pt>
    <dgm:pt modelId="{58AAA293-670F-47FD-852F-12AD449382EB}" type="sibTrans" cxnId="{8EA1848A-FE05-4E02-8AA0-E8AD099A1EFA}">
      <dgm:prSet/>
      <dgm:spPr/>
      <dgm:t>
        <a:bodyPr/>
        <a:lstStyle/>
        <a:p>
          <a:endParaRPr lang="en-US"/>
        </a:p>
      </dgm:t>
    </dgm:pt>
    <dgm:pt modelId="{BC45B080-A609-40BC-930B-0EC3A79FF3F6}" type="pres">
      <dgm:prSet presAssocID="{A660B0EA-5003-4173-A737-30CED70629C5}" presName="root" presStyleCnt="0">
        <dgm:presLayoutVars>
          <dgm:dir/>
          <dgm:resizeHandles val="exact"/>
        </dgm:presLayoutVars>
      </dgm:prSet>
      <dgm:spPr/>
    </dgm:pt>
    <dgm:pt modelId="{88C47234-09C6-4833-830A-BA640243BEB1}" type="pres">
      <dgm:prSet presAssocID="{AF6C8F5B-0D96-4326-9038-1A9EC2FAFA88}" presName="compNode" presStyleCnt="0"/>
      <dgm:spPr/>
    </dgm:pt>
    <dgm:pt modelId="{16D611E4-FD70-4C43-9EA1-718B91CB015D}" type="pres">
      <dgm:prSet presAssocID="{AF6C8F5B-0D96-4326-9038-1A9EC2FAFA88}" presName="bgRect" presStyleLbl="bgShp" presStyleIdx="0" presStyleCnt="3"/>
      <dgm:spPr/>
    </dgm:pt>
    <dgm:pt modelId="{CE94EC06-C3C6-4866-81F4-DCDC1091356C}" type="pres">
      <dgm:prSet presAssocID="{AF6C8F5B-0D96-4326-9038-1A9EC2FAFA8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ump truck"/>
        </a:ext>
      </dgm:extLst>
    </dgm:pt>
    <dgm:pt modelId="{E5C311FD-8A1D-43E1-929A-F450748257B1}" type="pres">
      <dgm:prSet presAssocID="{AF6C8F5B-0D96-4326-9038-1A9EC2FAFA88}" presName="spaceRect" presStyleCnt="0"/>
      <dgm:spPr/>
    </dgm:pt>
    <dgm:pt modelId="{CC9718BF-ACE1-4D40-A163-FFCB1B623611}" type="pres">
      <dgm:prSet presAssocID="{AF6C8F5B-0D96-4326-9038-1A9EC2FAFA88}" presName="parTx" presStyleLbl="revTx" presStyleIdx="0" presStyleCnt="3">
        <dgm:presLayoutVars>
          <dgm:chMax val="0"/>
          <dgm:chPref val="0"/>
        </dgm:presLayoutVars>
      </dgm:prSet>
      <dgm:spPr/>
    </dgm:pt>
    <dgm:pt modelId="{CBDFE5F2-28AA-4A53-B14C-AA411F94C810}" type="pres">
      <dgm:prSet presAssocID="{CF19DD53-2DF5-4CC2-AD40-F5DFC98632DB}" presName="sibTrans" presStyleCnt="0"/>
      <dgm:spPr/>
    </dgm:pt>
    <dgm:pt modelId="{C87525F4-003A-4053-88E8-EC1207B24793}" type="pres">
      <dgm:prSet presAssocID="{84AA3874-7C1E-49E7-8F67-F2206989159A}" presName="compNode" presStyleCnt="0"/>
      <dgm:spPr/>
    </dgm:pt>
    <dgm:pt modelId="{299DF986-530B-435A-98D8-D374FBDCCE3C}" type="pres">
      <dgm:prSet presAssocID="{84AA3874-7C1E-49E7-8F67-F2206989159A}" presName="bgRect" presStyleLbl="bgShp" presStyleIdx="1" presStyleCnt="3"/>
      <dgm:spPr/>
    </dgm:pt>
    <dgm:pt modelId="{E077896C-001C-4A61-9CEC-88CE366F4D89}" type="pres">
      <dgm:prSet presAssocID="{84AA3874-7C1E-49E7-8F67-F2206989159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affic Light"/>
        </a:ext>
      </dgm:extLst>
    </dgm:pt>
    <dgm:pt modelId="{1B232C9E-7B37-4C95-A578-068E5E789B2E}" type="pres">
      <dgm:prSet presAssocID="{84AA3874-7C1E-49E7-8F67-F2206989159A}" presName="spaceRect" presStyleCnt="0"/>
      <dgm:spPr/>
    </dgm:pt>
    <dgm:pt modelId="{8B17DEBA-A144-4D12-B19C-6D80673BC73A}" type="pres">
      <dgm:prSet presAssocID="{84AA3874-7C1E-49E7-8F67-F2206989159A}" presName="parTx" presStyleLbl="revTx" presStyleIdx="1" presStyleCnt="3">
        <dgm:presLayoutVars>
          <dgm:chMax val="0"/>
          <dgm:chPref val="0"/>
        </dgm:presLayoutVars>
      </dgm:prSet>
      <dgm:spPr/>
    </dgm:pt>
    <dgm:pt modelId="{74BD3855-6F18-4807-B937-FBD0F9620304}" type="pres">
      <dgm:prSet presAssocID="{E81EA2A4-2F08-4E44-8F75-FD5FB1CC2924}" presName="sibTrans" presStyleCnt="0"/>
      <dgm:spPr/>
    </dgm:pt>
    <dgm:pt modelId="{7788217E-C795-4AE8-9342-F83BA7803D46}" type="pres">
      <dgm:prSet presAssocID="{3C392696-46CE-4563-B2DF-DA535E14C50C}" presName="compNode" presStyleCnt="0"/>
      <dgm:spPr/>
    </dgm:pt>
    <dgm:pt modelId="{B55CA1B3-66AF-4461-838C-E39D6E769819}" type="pres">
      <dgm:prSet presAssocID="{3C392696-46CE-4563-B2DF-DA535E14C50C}" presName="bgRect" presStyleLbl="bgShp" presStyleIdx="2" presStyleCnt="3"/>
      <dgm:spPr/>
    </dgm:pt>
    <dgm:pt modelId="{60016A4F-BB92-4C4D-A4D1-FA8AB0D44D7B}" type="pres">
      <dgm:prSet presAssocID="{3C392696-46CE-4563-B2DF-DA535E14C50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twork Diagram"/>
        </a:ext>
      </dgm:extLst>
    </dgm:pt>
    <dgm:pt modelId="{A2B349EF-ECEE-4347-8612-3B170DB37382}" type="pres">
      <dgm:prSet presAssocID="{3C392696-46CE-4563-B2DF-DA535E14C50C}" presName="spaceRect" presStyleCnt="0"/>
      <dgm:spPr/>
    </dgm:pt>
    <dgm:pt modelId="{3158A306-7261-44E6-83C7-3841F51B7992}" type="pres">
      <dgm:prSet presAssocID="{3C392696-46CE-4563-B2DF-DA535E14C50C}" presName="parTx" presStyleLbl="revTx" presStyleIdx="2" presStyleCnt="3">
        <dgm:presLayoutVars>
          <dgm:chMax val="0"/>
          <dgm:chPref val="0"/>
        </dgm:presLayoutVars>
      </dgm:prSet>
      <dgm:spPr/>
    </dgm:pt>
  </dgm:ptLst>
  <dgm:cxnLst>
    <dgm:cxn modelId="{B8BD6F0C-AA57-45AD-99B9-0655334A87A5}" type="presOf" srcId="{84AA3874-7C1E-49E7-8F67-F2206989159A}" destId="{8B17DEBA-A144-4D12-B19C-6D80673BC73A}" srcOrd="0" destOrd="0" presId="urn:microsoft.com/office/officeart/2018/2/layout/IconVerticalSolidList"/>
    <dgm:cxn modelId="{338FF23C-E211-4096-96AF-1C8ED26EDA78}" srcId="{A660B0EA-5003-4173-A737-30CED70629C5}" destId="{AF6C8F5B-0D96-4326-9038-1A9EC2FAFA88}" srcOrd="0" destOrd="0" parTransId="{94D4242F-D83B-4694-A820-487A7817A71A}" sibTransId="{CF19DD53-2DF5-4CC2-AD40-F5DFC98632DB}"/>
    <dgm:cxn modelId="{D87A8C43-8CF5-4D26-8BAC-02827155A0FA}" type="presOf" srcId="{3C392696-46CE-4563-B2DF-DA535E14C50C}" destId="{3158A306-7261-44E6-83C7-3841F51B7992}" srcOrd="0" destOrd="0" presId="urn:microsoft.com/office/officeart/2018/2/layout/IconVerticalSolidList"/>
    <dgm:cxn modelId="{8EA1848A-FE05-4E02-8AA0-E8AD099A1EFA}" srcId="{A660B0EA-5003-4173-A737-30CED70629C5}" destId="{3C392696-46CE-4563-B2DF-DA535E14C50C}" srcOrd="2" destOrd="0" parTransId="{275E8AAE-0CA6-4F0F-9ED2-D4CA1EA5D71A}" sibTransId="{58AAA293-670F-47FD-852F-12AD449382EB}"/>
    <dgm:cxn modelId="{E660A390-3B72-4BD6-BECE-027175CF6A73}" srcId="{A660B0EA-5003-4173-A737-30CED70629C5}" destId="{84AA3874-7C1E-49E7-8F67-F2206989159A}" srcOrd="1" destOrd="0" parTransId="{5B879C4D-03E7-4B17-B3E3-BA03ECEC201A}" sibTransId="{E81EA2A4-2F08-4E44-8F75-FD5FB1CC2924}"/>
    <dgm:cxn modelId="{348154A5-35A5-4E42-97B1-FBFE3B164F75}" type="presOf" srcId="{AF6C8F5B-0D96-4326-9038-1A9EC2FAFA88}" destId="{CC9718BF-ACE1-4D40-A163-FFCB1B623611}" srcOrd="0" destOrd="0" presId="urn:microsoft.com/office/officeart/2018/2/layout/IconVerticalSolidList"/>
    <dgm:cxn modelId="{EEEB4CD5-13CA-42A5-A6A0-DD4C18E7DF3E}" type="presOf" srcId="{A660B0EA-5003-4173-A737-30CED70629C5}" destId="{BC45B080-A609-40BC-930B-0EC3A79FF3F6}" srcOrd="0" destOrd="0" presId="urn:microsoft.com/office/officeart/2018/2/layout/IconVerticalSolidList"/>
    <dgm:cxn modelId="{8787051B-4855-4CE2-AECA-0458B3D6CE16}" type="presParOf" srcId="{BC45B080-A609-40BC-930B-0EC3A79FF3F6}" destId="{88C47234-09C6-4833-830A-BA640243BEB1}" srcOrd="0" destOrd="0" presId="urn:microsoft.com/office/officeart/2018/2/layout/IconVerticalSolidList"/>
    <dgm:cxn modelId="{F6C7F245-1F35-4141-87E5-0C33E2896079}" type="presParOf" srcId="{88C47234-09C6-4833-830A-BA640243BEB1}" destId="{16D611E4-FD70-4C43-9EA1-718B91CB015D}" srcOrd="0" destOrd="0" presId="urn:microsoft.com/office/officeart/2018/2/layout/IconVerticalSolidList"/>
    <dgm:cxn modelId="{D9EBE7B2-A577-4684-9782-B0DE84469623}" type="presParOf" srcId="{88C47234-09C6-4833-830A-BA640243BEB1}" destId="{CE94EC06-C3C6-4866-81F4-DCDC1091356C}" srcOrd="1" destOrd="0" presId="urn:microsoft.com/office/officeart/2018/2/layout/IconVerticalSolidList"/>
    <dgm:cxn modelId="{C0DFA397-5496-447C-83F0-A5F70F15C8DD}" type="presParOf" srcId="{88C47234-09C6-4833-830A-BA640243BEB1}" destId="{E5C311FD-8A1D-43E1-929A-F450748257B1}" srcOrd="2" destOrd="0" presId="urn:microsoft.com/office/officeart/2018/2/layout/IconVerticalSolidList"/>
    <dgm:cxn modelId="{DAAF230B-6D40-4D06-8B33-5B9A5F11E835}" type="presParOf" srcId="{88C47234-09C6-4833-830A-BA640243BEB1}" destId="{CC9718BF-ACE1-4D40-A163-FFCB1B623611}" srcOrd="3" destOrd="0" presId="urn:microsoft.com/office/officeart/2018/2/layout/IconVerticalSolidList"/>
    <dgm:cxn modelId="{0F473662-1DC6-45A2-A682-DE3425DECB41}" type="presParOf" srcId="{BC45B080-A609-40BC-930B-0EC3A79FF3F6}" destId="{CBDFE5F2-28AA-4A53-B14C-AA411F94C810}" srcOrd="1" destOrd="0" presId="urn:microsoft.com/office/officeart/2018/2/layout/IconVerticalSolidList"/>
    <dgm:cxn modelId="{D030DF66-5D1B-47A5-9278-84B3AE95ECA9}" type="presParOf" srcId="{BC45B080-A609-40BC-930B-0EC3A79FF3F6}" destId="{C87525F4-003A-4053-88E8-EC1207B24793}" srcOrd="2" destOrd="0" presId="urn:microsoft.com/office/officeart/2018/2/layout/IconVerticalSolidList"/>
    <dgm:cxn modelId="{44912CE4-3FA4-4D7A-B003-C4F564C93097}" type="presParOf" srcId="{C87525F4-003A-4053-88E8-EC1207B24793}" destId="{299DF986-530B-435A-98D8-D374FBDCCE3C}" srcOrd="0" destOrd="0" presId="urn:microsoft.com/office/officeart/2018/2/layout/IconVerticalSolidList"/>
    <dgm:cxn modelId="{7B43122A-2A31-4B21-A16F-F6B1E9779E48}" type="presParOf" srcId="{C87525F4-003A-4053-88E8-EC1207B24793}" destId="{E077896C-001C-4A61-9CEC-88CE366F4D89}" srcOrd="1" destOrd="0" presId="urn:microsoft.com/office/officeart/2018/2/layout/IconVerticalSolidList"/>
    <dgm:cxn modelId="{B169C4DA-48F9-438D-9CBC-7B798B944736}" type="presParOf" srcId="{C87525F4-003A-4053-88E8-EC1207B24793}" destId="{1B232C9E-7B37-4C95-A578-068E5E789B2E}" srcOrd="2" destOrd="0" presId="urn:microsoft.com/office/officeart/2018/2/layout/IconVerticalSolidList"/>
    <dgm:cxn modelId="{6DF1724B-E8E9-4B34-8847-AE1425878571}" type="presParOf" srcId="{C87525F4-003A-4053-88E8-EC1207B24793}" destId="{8B17DEBA-A144-4D12-B19C-6D80673BC73A}" srcOrd="3" destOrd="0" presId="urn:microsoft.com/office/officeart/2018/2/layout/IconVerticalSolidList"/>
    <dgm:cxn modelId="{A78DBFD9-316F-4410-B264-CC3E016E0934}" type="presParOf" srcId="{BC45B080-A609-40BC-930B-0EC3A79FF3F6}" destId="{74BD3855-6F18-4807-B937-FBD0F9620304}" srcOrd="3" destOrd="0" presId="urn:microsoft.com/office/officeart/2018/2/layout/IconVerticalSolidList"/>
    <dgm:cxn modelId="{EC13FA14-D274-4F7E-A27C-E04731FF966C}" type="presParOf" srcId="{BC45B080-A609-40BC-930B-0EC3A79FF3F6}" destId="{7788217E-C795-4AE8-9342-F83BA7803D46}" srcOrd="4" destOrd="0" presId="urn:microsoft.com/office/officeart/2018/2/layout/IconVerticalSolidList"/>
    <dgm:cxn modelId="{63027AD9-BA1B-47BC-B40F-81BEE27A62A9}" type="presParOf" srcId="{7788217E-C795-4AE8-9342-F83BA7803D46}" destId="{B55CA1B3-66AF-4461-838C-E39D6E769819}" srcOrd="0" destOrd="0" presId="urn:microsoft.com/office/officeart/2018/2/layout/IconVerticalSolidList"/>
    <dgm:cxn modelId="{38653C28-127B-4A64-AA87-0AC8C95019CD}" type="presParOf" srcId="{7788217E-C795-4AE8-9342-F83BA7803D46}" destId="{60016A4F-BB92-4C4D-A4D1-FA8AB0D44D7B}" srcOrd="1" destOrd="0" presId="urn:microsoft.com/office/officeart/2018/2/layout/IconVerticalSolidList"/>
    <dgm:cxn modelId="{980EDBCA-0826-4BA8-8258-BF2E538D6161}" type="presParOf" srcId="{7788217E-C795-4AE8-9342-F83BA7803D46}" destId="{A2B349EF-ECEE-4347-8612-3B170DB37382}" srcOrd="2" destOrd="0" presId="urn:microsoft.com/office/officeart/2018/2/layout/IconVerticalSolidList"/>
    <dgm:cxn modelId="{79178B46-4C7F-46B2-94DC-89AA3961B095}" type="presParOf" srcId="{7788217E-C795-4AE8-9342-F83BA7803D46}" destId="{3158A306-7261-44E6-83C7-3841F51B799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3CA272-3EDE-4E13-9712-71F74E29E217}">
      <dsp:nvSpPr>
        <dsp:cNvPr id="0" name=""/>
        <dsp:cNvSpPr/>
      </dsp:nvSpPr>
      <dsp:spPr>
        <a:xfrm>
          <a:off x="0" y="0"/>
          <a:ext cx="3414946" cy="3689405"/>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243" tIns="330200" rIns="266243" bIns="330200" numCol="1" spcCol="1270" anchor="t" anchorCtr="0">
          <a:noAutofit/>
        </a:bodyPr>
        <a:lstStyle/>
        <a:p>
          <a:pPr marL="0" lvl="0" indent="0" algn="l" defTabSz="977900">
            <a:lnSpc>
              <a:spcPct val="90000"/>
            </a:lnSpc>
            <a:spcBef>
              <a:spcPct val="0"/>
            </a:spcBef>
            <a:spcAft>
              <a:spcPct val="35000"/>
            </a:spcAft>
            <a:buNone/>
          </a:pPr>
          <a:r>
            <a:rPr lang="de-DE" sz="2200" b="1" kern="1200"/>
            <a:t>Obstacle Avoidance:</a:t>
          </a:r>
          <a:r>
            <a:rPr lang="de-DE" sz="2200" kern="1200"/>
            <a:t> Detect and respond to obstacles.</a:t>
          </a:r>
          <a:endParaRPr lang="en-US" sz="2200" kern="1200"/>
        </a:p>
      </dsp:txBody>
      <dsp:txXfrm>
        <a:off x="0" y="1401973"/>
        <a:ext cx="3414946" cy="2213643"/>
      </dsp:txXfrm>
    </dsp:sp>
    <dsp:sp modelId="{1A4FE3F1-6112-44BC-B57D-29F5CC4387E3}">
      <dsp:nvSpPr>
        <dsp:cNvPr id="0" name=""/>
        <dsp:cNvSpPr/>
      </dsp:nvSpPr>
      <dsp:spPr>
        <a:xfrm>
          <a:off x="1154062" y="368940"/>
          <a:ext cx="1106821" cy="1106821"/>
        </a:xfrm>
        <a:prstGeom prst="ellips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292" tIns="12700" rIns="86292"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316152" y="531030"/>
        <a:ext cx="782641" cy="782641"/>
      </dsp:txXfrm>
    </dsp:sp>
    <dsp:sp modelId="{FE86830E-7B3B-44B7-BE1E-2279E58C174D}">
      <dsp:nvSpPr>
        <dsp:cNvPr id="0" name=""/>
        <dsp:cNvSpPr/>
      </dsp:nvSpPr>
      <dsp:spPr>
        <a:xfrm>
          <a:off x="0" y="3689333"/>
          <a:ext cx="3414946" cy="72"/>
        </a:xfrm>
        <a:prstGeom prst="rect">
          <a:avLst/>
        </a:prstGeom>
        <a:solidFill>
          <a:schemeClr val="accent2">
            <a:hueOff val="1288723"/>
            <a:satOff val="-3699"/>
            <a:lumOff val="-5922"/>
            <a:alphaOff val="0"/>
          </a:schemeClr>
        </a:solidFill>
        <a:ln w="19050" cap="flat" cmpd="sng" algn="ctr">
          <a:solidFill>
            <a:schemeClr val="accent2">
              <a:hueOff val="1288723"/>
              <a:satOff val="-3699"/>
              <a:lumOff val="-5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D78BAA-C577-4474-BA87-0BD389C76929}">
      <dsp:nvSpPr>
        <dsp:cNvPr id="0" name=""/>
        <dsp:cNvSpPr/>
      </dsp:nvSpPr>
      <dsp:spPr>
        <a:xfrm>
          <a:off x="3756441" y="0"/>
          <a:ext cx="3414946" cy="3689405"/>
        </a:xfrm>
        <a:prstGeom prst="rect">
          <a:avLst/>
        </a:prstGeom>
        <a:solidFill>
          <a:schemeClr val="accent2">
            <a:tint val="40000"/>
            <a:alpha val="90000"/>
            <a:hueOff val="3367359"/>
            <a:satOff val="-31116"/>
            <a:lumOff val="-3508"/>
            <a:alphaOff val="0"/>
          </a:schemeClr>
        </a:solidFill>
        <a:ln w="19050" cap="flat" cmpd="sng" algn="ctr">
          <a:solidFill>
            <a:schemeClr val="accent2">
              <a:tint val="40000"/>
              <a:alpha val="90000"/>
              <a:hueOff val="3367359"/>
              <a:satOff val="-31116"/>
              <a:lumOff val="-35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243" tIns="330200" rIns="266243" bIns="330200" numCol="1" spcCol="1270" anchor="t" anchorCtr="0">
          <a:noAutofit/>
        </a:bodyPr>
        <a:lstStyle/>
        <a:p>
          <a:pPr marL="0" lvl="0" indent="0" algn="l" defTabSz="977900">
            <a:lnSpc>
              <a:spcPct val="90000"/>
            </a:lnSpc>
            <a:spcBef>
              <a:spcPct val="0"/>
            </a:spcBef>
            <a:spcAft>
              <a:spcPct val="35000"/>
            </a:spcAft>
            <a:buNone/>
          </a:pPr>
          <a:r>
            <a:rPr lang="de-DE" sz="2200" b="1" kern="1200"/>
            <a:t>Lane Changing and Steering:</a:t>
          </a:r>
          <a:r>
            <a:rPr lang="de-DE" sz="2200" kern="1200"/>
            <a:t> Manage lane changes and steering to prevent collisions.</a:t>
          </a:r>
          <a:endParaRPr lang="en-US" sz="2200" kern="1200"/>
        </a:p>
      </dsp:txBody>
      <dsp:txXfrm>
        <a:off x="3756441" y="1401973"/>
        <a:ext cx="3414946" cy="2213643"/>
      </dsp:txXfrm>
    </dsp:sp>
    <dsp:sp modelId="{D22D0A1B-C9C5-40A2-B93A-22DCF75C0965}">
      <dsp:nvSpPr>
        <dsp:cNvPr id="0" name=""/>
        <dsp:cNvSpPr/>
      </dsp:nvSpPr>
      <dsp:spPr>
        <a:xfrm>
          <a:off x="4910503" y="368940"/>
          <a:ext cx="1106821" cy="1106821"/>
        </a:xfrm>
        <a:prstGeom prst="ellipse">
          <a:avLst/>
        </a:prstGeom>
        <a:solidFill>
          <a:schemeClr val="accent2">
            <a:hueOff val="2577445"/>
            <a:satOff val="-7397"/>
            <a:lumOff val="-11844"/>
            <a:alphaOff val="0"/>
          </a:schemeClr>
        </a:solidFill>
        <a:ln w="19050" cap="flat" cmpd="sng" algn="ctr">
          <a:solidFill>
            <a:schemeClr val="accent2">
              <a:hueOff val="2577445"/>
              <a:satOff val="-7397"/>
              <a:lumOff val="-1184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292" tIns="12700" rIns="86292"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5072593" y="531030"/>
        <a:ext cx="782641" cy="782641"/>
      </dsp:txXfrm>
    </dsp:sp>
    <dsp:sp modelId="{E73B4190-273A-42A6-AC12-F8AA9F167E53}">
      <dsp:nvSpPr>
        <dsp:cNvPr id="0" name=""/>
        <dsp:cNvSpPr/>
      </dsp:nvSpPr>
      <dsp:spPr>
        <a:xfrm>
          <a:off x="3756441" y="3689333"/>
          <a:ext cx="3414946" cy="72"/>
        </a:xfrm>
        <a:prstGeom prst="rect">
          <a:avLst/>
        </a:prstGeom>
        <a:solidFill>
          <a:schemeClr val="accent2">
            <a:hueOff val="3866169"/>
            <a:satOff val="-11096"/>
            <a:lumOff val="-17765"/>
            <a:alphaOff val="0"/>
          </a:schemeClr>
        </a:solidFill>
        <a:ln w="19050" cap="flat" cmpd="sng" algn="ctr">
          <a:solidFill>
            <a:schemeClr val="accent2">
              <a:hueOff val="3866169"/>
              <a:satOff val="-11096"/>
              <a:lumOff val="-17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11D27C-BAFE-4EA2-849B-1F9E02D572B3}">
      <dsp:nvSpPr>
        <dsp:cNvPr id="0" name=""/>
        <dsp:cNvSpPr/>
      </dsp:nvSpPr>
      <dsp:spPr>
        <a:xfrm>
          <a:off x="7512882" y="0"/>
          <a:ext cx="3414946" cy="3689405"/>
        </a:xfrm>
        <a:prstGeom prst="rect">
          <a:avLst/>
        </a:prstGeom>
        <a:solidFill>
          <a:schemeClr val="accent2">
            <a:tint val="40000"/>
            <a:alpha val="90000"/>
            <a:hueOff val="6734718"/>
            <a:satOff val="-62232"/>
            <a:lumOff val="-7015"/>
            <a:alphaOff val="0"/>
          </a:schemeClr>
        </a:solidFill>
        <a:ln w="19050" cap="flat" cmpd="sng" algn="ctr">
          <a:solidFill>
            <a:schemeClr val="accent2">
              <a:tint val="40000"/>
              <a:alpha val="90000"/>
              <a:hueOff val="6734718"/>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243" tIns="330200" rIns="266243" bIns="330200" numCol="1" spcCol="1270" anchor="t" anchorCtr="0">
          <a:noAutofit/>
        </a:bodyPr>
        <a:lstStyle/>
        <a:p>
          <a:pPr marL="0" lvl="0" indent="0" algn="l" defTabSz="977900">
            <a:lnSpc>
              <a:spcPct val="90000"/>
            </a:lnSpc>
            <a:spcBef>
              <a:spcPct val="0"/>
            </a:spcBef>
            <a:spcAft>
              <a:spcPct val="35000"/>
            </a:spcAft>
            <a:buNone/>
          </a:pPr>
          <a:r>
            <a:rPr lang="de-DE" sz="2200" b="1" kern="1200"/>
            <a:t>Environmental Model:</a:t>
          </a:r>
          <a:r>
            <a:rPr lang="de-DE" sz="2200" kern="1200"/>
            <a:t> Simulate system behavior in various environmental conditions.</a:t>
          </a:r>
          <a:endParaRPr lang="en-US" sz="2200" kern="1200"/>
        </a:p>
      </dsp:txBody>
      <dsp:txXfrm>
        <a:off x="7512882" y="1401973"/>
        <a:ext cx="3414946" cy="2213643"/>
      </dsp:txXfrm>
    </dsp:sp>
    <dsp:sp modelId="{E83654A7-E54D-4D75-94A7-45B1057D3732}">
      <dsp:nvSpPr>
        <dsp:cNvPr id="0" name=""/>
        <dsp:cNvSpPr/>
      </dsp:nvSpPr>
      <dsp:spPr>
        <a:xfrm>
          <a:off x="8666944" y="368940"/>
          <a:ext cx="1106821" cy="1106821"/>
        </a:xfrm>
        <a:prstGeom prst="ellipse">
          <a:avLst/>
        </a:prstGeom>
        <a:solidFill>
          <a:schemeClr val="accent2">
            <a:hueOff val="5154891"/>
            <a:satOff val="-14794"/>
            <a:lumOff val="-23687"/>
            <a:alphaOff val="0"/>
          </a:schemeClr>
        </a:solidFill>
        <a:ln w="19050" cap="flat" cmpd="sng" algn="ctr">
          <a:solidFill>
            <a:schemeClr val="accent2">
              <a:hueOff val="5154891"/>
              <a:satOff val="-14794"/>
              <a:lumOff val="-2368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292" tIns="12700" rIns="86292"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829034" y="531030"/>
        <a:ext cx="782641" cy="782641"/>
      </dsp:txXfrm>
    </dsp:sp>
    <dsp:sp modelId="{52AE79A2-8482-41A6-9379-807466BFA01A}">
      <dsp:nvSpPr>
        <dsp:cNvPr id="0" name=""/>
        <dsp:cNvSpPr/>
      </dsp:nvSpPr>
      <dsp:spPr>
        <a:xfrm>
          <a:off x="7512882" y="3689333"/>
          <a:ext cx="3414946" cy="72"/>
        </a:xfrm>
        <a:prstGeom prst="rect">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D611E4-FD70-4C43-9EA1-718B91CB015D}">
      <dsp:nvSpPr>
        <dsp:cNvPr id="0" name=""/>
        <dsp:cNvSpPr/>
      </dsp:nvSpPr>
      <dsp:spPr>
        <a:xfrm>
          <a:off x="0" y="682"/>
          <a:ext cx="6245265" cy="159656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94EC06-C3C6-4866-81F4-DCDC1091356C}">
      <dsp:nvSpPr>
        <dsp:cNvPr id="0" name=""/>
        <dsp:cNvSpPr/>
      </dsp:nvSpPr>
      <dsp:spPr>
        <a:xfrm>
          <a:off x="482961" y="359909"/>
          <a:ext cx="878111" cy="8781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9718BF-ACE1-4D40-A163-FFCB1B623611}">
      <dsp:nvSpPr>
        <dsp:cNvPr id="0" name=""/>
        <dsp:cNvSpPr/>
      </dsp:nvSpPr>
      <dsp:spPr>
        <a:xfrm>
          <a:off x="1844034" y="682"/>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977900">
            <a:lnSpc>
              <a:spcPct val="90000"/>
            </a:lnSpc>
            <a:spcBef>
              <a:spcPct val="0"/>
            </a:spcBef>
            <a:spcAft>
              <a:spcPct val="35000"/>
            </a:spcAft>
            <a:buNone/>
          </a:pPr>
          <a:r>
            <a:rPr lang="en-US" sz="2200" b="1" kern="1200"/>
            <a:t>Obstacle Avoidance</a:t>
          </a:r>
          <a:r>
            <a:rPr lang="en-US" sz="2200" kern="1200"/>
            <a:t>: Truck detects and responds to obstacles.</a:t>
          </a:r>
        </a:p>
      </dsp:txBody>
      <dsp:txXfrm>
        <a:off x="1844034" y="682"/>
        <a:ext cx="4401230" cy="1596566"/>
      </dsp:txXfrm>
    </dsp:sp>
    <dsp:sp modelId="{299DF986-530B-435A-98D8-D374FBDCCE3C}">
      <dsp:nvSpPr>
        <dsp:cNvPr id="0" name=""/>
        <dsp:cNvSpPr/>
      </dsp:nvSpPr>
      <dsp:spPr>
        <a:xfrm>
          <a:off x="0" y="1996390"/>
          <a:ext cx="6245265" cy="159656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77896C-001C-4A61-9CEC-88CE366F4D89}">
      <dsp:nvSpPr>
        <dsp:cNvPr id="0" name=""/>
        <dsp:cNvSpPr/>
      </dsp:nvSpPr>
      <dsp:spPr>
        <a:xfrm>
          <a:off x="482961" y="2355617"/>
          <a:ext cx="878111" cy="8781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17DEBA-A144-4D12-B19C-6D80673BC73A}">
      <dsp:nvSpPr>
        <dsp:cNvPr id="0" name=""/>
        <dsp:cNvSpPr/>
      </dsp:nvSpPr>
      <dsp:spPr>
        <a:xfrm>
          <a:off x="1844034" y="1996390"/>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977900">
            <a:lnSpc>
              <a:spcPct val="90000"/>
            </a:lnSpc>
            <a:spcBef>
              <a:spcPct val="0"/>
            </a:spcBef>
            <a:spcAft>
              <a:spcPct val="35000"/>
            </a:spcAft>
            <a:buNone/>
          </a:pPr>
          <a:r>
            <a:rPr lang="en-US" sz="2200" b="1" kern="1200"/>
            <a:t>Lane Changing</a:t>
          </a:r>
          <a:r>
            <a:rPr lang="en-US" sz="2200" kern="1200"/>
            <a:t>: Checks lane availability and executes lane changes safely.</a:t>
          </a:r>
        </a:p>
      </dsp:txBody>
      <dsp:txXfrm>
        <a:off x="1844034" y="1996390"/>
        <a:ext cx="4401230" cy="1596566"/>
      </dsp:txXfrm>
    </dsp:sp>
    <dsp:sp modelId="{B55CA1B3-66AF-4461-838C-E39D6E769819}">
      <dsp:nvSpPr>
        <dsp:cNvPr id="0" name=""/>
        <dsp:cNvSpPr/>
      </dsp:nvSpPr>
      <dsp:spPr>
        <a:xfrm>
          <a:off x="0" y="3992098"/>
          <a:ext cx="6245265" cy="159656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016A4F-BB92-4C4D-A4D1-FA8AB0D44D7B}">
      <dsp:nvSpPr>
        <dsp:cNvPr id="0" name=""/>
        <dsp:cNvSpPr/>
      </dsp:nvSpPr>
      <dsp:spPr>
        <a:xfrm>
          <a:off x="482961" y="4351325"/>
          <a:ext cx="878111" cy="8781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58A306-7261-44E6-83C7-3841F51B7992}">
      <dsp:nvSpPr>
        <dsp:cNvPr id="0" name=""/>
        <dsp:cNvSpPr/>
      </dsp:nvSpPr>
      <dsp:spPr>
        <a:xfrm>
          <a:off x="1844034" y="3992098"/>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977900">
            <a:lnSpc>
              <a:spcPct val="90000"/>
            </a:lnSpc>
            <a:spcBef>
              <a:spcPct val="0"/>
            </a:spcBef>
            <a:spcAft>
              <a:spcPct val="35000"/>
            </a:spcAft>
            <a:buNone/>
          </a:pPr>
          <a:r>
            <a:rPr lang="en-US" sz="2200" b="1" kern="1200"/>
            <a:t>System Integration</a:t>
          </a:r>
          <a:r>
            <a:rPr lang="en-US" sz="2200" kern="1200"/>
            <a:t>: Combines all scenarios into one cohesive model, ensuring dynamic responses.</a:t>
          </a:r>
        </a:p>
      </dsp:txBody>
      <dsp:txXfrm>
        <a:off x="1844034" y="3992098"/>
        <a:ext cx="4401230" cy="1596566"/>
      </dsp:txXfrm>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8CD59D-C72C-4429-9A71-6FCC49E298A9}" type="datetimeFigureOut">
              <a:rPr lang="en-GB" smtClean="0"/>
              <a:t>05/07/2024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B62B7A-5FB3-4661-BC56-8B2E0B8DEF68}" type="slidenum">
              <a:rPr lang="en-GB" smtClean="0"/>
              <a:t>‹#›</a:t>
            </a:fld>
            <a:endParaRPr lang="en-GB"/>
          </a:p>
        </p:txBody>
      </p:sp>
    </p:spTree>
    <p:extLst>
      <p:ext uri="{BB962C8B-B14F-4D97-AF65-F5344CB8AC3E}">
        <p14:creationId xmlns:p14="http://schemas.microsoft.com/office/powerpoint/2010/main" val="3587167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Jasmeet</a:t>
            </a:r>
          </a:p>
        </p:txBody>
      </p:sp>
      <p:sp>
        <p:nvSpPr>
          <p:cNvPr id="4" name="Slide Number Placeholder 3"/>
          <p:cNvSpPr>
            <a:spLocks noGrp="1"/>
          </p:cNvSpPr>
          <p:nvPr>
            <p:ph type="sldNum" sz="quarter" idx="5"/>
          </p:nvPr>
        </p:nvSpPr>
        <p:spPr/>
        <p:txBody>
          <a:bodyPr/>
          <a:lstStyle/>
          <a:p>
            <a:fld id="{82B62B7A-5FB3-4661-BC56-8B2E0B8DEF68}" type="slidenum">
              <a:rPr lang="en-GB" smtClean="0"/>
              <a:t>1</a:t>
            </a:fld>
            <a:endParaRPr lang="en-GB"/>
          </a:p>
        </p:txBody>
      </p:sp>
    </p:spTree>
    <p:extLst>
      <p:ext uri="{BB962C8B-B14F-4D97-AF65-F5344CB8AC3E}">
        <p14:creationId xmlns:p14="http://schemas.microsoft.com/office/powerpoint/2010/main" val="1970138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Jasmeet</a:t>
            </a:r>
          </a:p>
        </p:txBody>
      </p:sp>
      <p:sp>
        <p:nvSpPr>
          <p:cNvPr id="4" name="Slide Number Placeholder 3"/>
          <p:cNvSpPr>
            <a:spLocks noGrp="1"/>
          </p:cNvSpPr>
          <p:nvPr>
            <p:ph type="sldNum" sz="quarter" idx="5"/>
          </p:nvPr>
        </p:nvSpPr>
        <p:spPr/>
        <p:txBody>
          <a:bodyPr/>
          <a:lstStyle/>
          <a:p>
            <a:fld id="{2BF4F7D1-CF71-4D4E-981F-5C84D3B3463A}" type="slidenum">
              <a:rPr lang="en-IN" smtClean="0"/>
              <a:t>10</a:t>
            </a:fld>
            <a:endParaRPr lang="en-IN"/>
          </a:p>
        </p:txBody>
      </p:sp>
    </p:spTree>
    <p:extLst>
      <p:ext uri="{BB962C8B-B14F-4D97-AF65-F5344CB8AC3E}">
        <p14:creationId xmlns:p14="http://schemas.microsoft.com/office/powerpoint/2010/main" val="604166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Jasmeet</a:t>
            </a:r>
          </a:p>
        </p:txBody>
      </p:sp>
      <p:sp>
        <p:nvSpPr>
          <p:cNvPr id="4" name="Slide Number Placeholder 3"/>
          <p:cNvSpPr>
            <a:spLocks noGrp="1"/>
          </p:cNvSpPr>
          <p:nvPr>
            <p:ph type="sldNum" sz="quarter" idx="5"/>
          </p:nvPr>
        </p:nvSpPr>
        <p:spPr/>
        <p:txBody>
          <a:bodyPr/>
          <a:lstStyle/>
          <a:p>
            <a:fld id="{2BF4F7D1-CF71-4D4E-981F-5C84D3B3463A}" type="slidenum">
              <a:rPr lang="en-IN" smtClean="0"/>
              <a:t>11</a:t>
            </a:fld>
            <a:endParaRPr lang="en-IN"/>
          </a:p>
        </p:txBody>
      </p:sp>
    </p:spTree>
    <p:extLst>
      <p:ext uri="{BB962C8B-B14F-4D97-AF65-F5344CB8AC3E}">
        <p14:creationId xmlns:p14="http://schemas.microsoft.com/office/powerpoint/2010/main" val="300641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by setting both </a:t>
            </a:r>
            <a:r>
              <a:rPr lang="en-US" dirty="0" err="1"/>
              <a:t>leftLaneAvailable</a:t>
            </a:r>
            <a:r>
              <a:rPr lang="en-US" dirty="0"/>
              <a:t> and </a:t>
            </a:r>
            <a:r>
              <a:rPr lang="en-US" dirty="0" err="1"/>
              <a:t>rightLaneAvailable</a:t>
            </a:r>
            <a:r>
              <a:rPr lang="en-US" dirty="0"/>
              <a:t> to true, allowing initial lane changes.</a:t>
            </a:r>
            <a:endParaRPr lang="en-IN" dirty="0"/>
          </a:p>
          <a:p>
            <a:endParaRPr lang="en-IN" dirty="0"/>
          </a:p>
          <a:p>
            <a:r>
              <a:rPr lang="en-US" b="1" dirty="0" err="1"/>
              <a:t>LaneChange</a:t>
            </a:r>
            <a:r>
              <a:rPr lang="en-US" b="1" dirty="0"/>
              <a:t> Template</a:t>
            </a:r>
            <a:r>
              <a:rPr lang="en-US" dirty="0"/>
              <a:t>:</a:t>
            </a:r>
          </a:p>
          <a:p>
            <a:pPr>
              <a:buFont typeface="Arial" panose="020B0604020202020204" pitchFamily="34" charset="0"/>
              <a:buChar char="•"/>
            </a:pPr>
            <a:r>
              <a:rPr lang="en-US" dirty="0"/>
              <a:t>This template handles lane-changing logic with states like Start, </a:t>
            </a:r>
            <a:r>
              <a:rPr lang="en-US" dirty="0" err="1"/>
              <a:t>Left_Lane</a:t>
            </a:r>
            <a:r>
              <a:rPr lang="en-US" dirty="0"/>
              <a:t>, </a:t>
            </a:r>
            <a:r>
              <a:rPr lang="en-US" dirty="0" err="1"/>
              <a:t>Right_Lane</a:t>
            </a:r>
            <a:r>
              <a:rPr lang="en-US" dirty="0"/>
              <a:t>, and </a:t>
            </a:r>
            <a:r>
              <a:rPr lang="en-US" dirty="0" err="1"/>
              <a:t>In_Lane</a:t>
            </a:r>
            <a:r>
              <a:rPr lang="en-US" dirty="0"/>
              <a:t>.</a:t>
            </a:r>
          </a:p>
          <a:p>
            <a:pPr>
              <a:buFont typeface="Arial" panose="020B0604020202020204" pitchFamily="34" charset="0"/>
              <a:buChar char="•"/>
            </a:pPr>
            <a:r>
              <a:rPr lang="en-US" dirty="0"/>
              <a:t>Transitions between these states are controlled by guards and synchronizations:</a:t>
            </a:r>
          </a:p>
          <a:p>
            <a:pPr marL="742950" lvl="1" indent="-285750">
              <a:buFont typeface="Arial" panose="020B0604020202020204" pitchFamily="34" charset="0"/>
              <a:buChar char="•"/>
            </a:pPr>
            <a:r>
              <a:rPr lang="en-US" dirty="0"/>
              <a:t>For example, </a:t>
            </a:r>
            <a:r>
              <a:rPr lang="en-US" dirty="0" err="1"/>
              <a:t>changeToLeftLane</a:t>
            </a:r>
            <a:r>
              <a:rPr lang="en-US" dirty="0"/>
              <a:t> and </a:t>
            </a:r>
            <a:r>
              <a:rPr lang="en-US" dirty="0" err="1"/>
              <a:t>changeToRightLane</a:t>
            </a:r>
            <a:r>
              <a:rPr lang="en-US" dirty="0"/>
              <a:t> ensure lane changes occur only when the respective lane is available.</a:t>
            </a:r>
          </a:p>
          <a:p>
            <a:r>
              <a:rPr lang="en-US" b="1" dirty="0"/>
              <a:t>Steering Template</a:t>
            </a:r>
            <a:r>
              <a:rPr lang="en-US" dirty="0"/>
              <a:t>:</a:t>
            </a:r>
          </a:p>
          <a:p>
            <a:pPr>
              <a:buFont typeface="Arial" panose="020B0604020202020204" pitchFamily="34" charset="0"/>
              <a:buChar char="•"/>
            </a:pPr>
            <a:r>
              <a:rPr lang="en-US" dirty="0"/>
              <a:t>Manages the truck's steering with states such as </a:t>
            </a:r>
            <a:r>
              <a:rPr lang="en-US" dirty="0" err="1"/>
              <a:t>Normal_Steering</a:t>
            </a:r>
            <a:r>
              <a:rPr lang="en-US" dirty="0"/>
              <a:t>, </a:t>
            </a:r>
            <a:r>
              <a:rPr lang="en-US" dirty="0" err="1"/>
              <a:t>Right_Steer</a:t>
            </a:r>
            <a:r>
              <a:rPr lang="en-US" dirty="0"/>
              <a:t>, and </a:t>
            </a:r>
            <a:r>
              <a:rPr lang="en-US" dirty="0" err="1"/>
              <a:t>Left_Steer</a:t>
            </a:r>
            <a:r>
              <a:rPr lang="en-US" dirty="0"/>
              <a:t>.</a:t>
            </a:r>
          </a:p>
          <a:p>
            <a:pPr>
              <a:buFont typeface="Arial" panose="020B0604020202020204" pitchFamily="34" charset="0"/>
              <a:buChar char="•"/>
            </a:pPr>
            <a:r>
              <a:rPr lang="en-US" dirty="0"/>
              <a:t>Transitions are synchronized with lane change requests, ensuring correct steering actions during lane changes.</a:t>
            </a:r>
          </a:p>
          <a:p>
            <a:endParaRPr lang="en-IN" dirty="0"/>
          </a:p>
          <a:p>
            <a:r>
              <a:rPr lang="en-US" dirty="0"/>
              <a:t>This model allows us to rigorously test and verify our lane-changing algorithm, ensuring it performs correctly under various conditions</a:t>
            </a:r>
            <a:endParaRPr lang="en-IN" dirty="0"/>
          </a:p>
        </p:txBody>
      </p:sp>
      <p:sp>
        <p:nvSpPr>
          <p:cNvPr id="4" name="Slide Number Placeholder 3"/>
          <p:cNvSpPr>
            <a:spLocks noGrp="1"/>
          </p:cNvSpPr>
          <p:nvPr>
            <p:ph type="sldNum" sz="quarter" idx="5"/>
          </p:nvPr>
        </p:nvSpPr>
        <p:spPr/>
        <p:txBody>
          <a:bodyPr/>
          <a:lstStyle/>
          <a:p>
            <a:fld id="{82B62B7A-5FB3-4661-BC56-8B2E0B8DEF68}" type="slidenum">
              <a:rPr lang="en-GB" smtClean="0"/>
              <a:t>12</a:t>
            </a:fld>
            <a:endParaRPr lang="en-GB"/>
          </a:p>
        </p:txBody>
      </p:sp>
    </p:spTree>
    <p:extLst>
      <p:ext uri="{BB962C8B-B14F-4D97-AF65-F5344CB8AC3E}">
        <p14:creationId xmlns:p14="http://schemas.microsoft.com/office/powerpoint/2010/main" val="4827537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Prince</a:t>
            </a:r>
          </a:p>
        </p:txBody>
      </p:sp>
      <p:sp>
        <p:nvSpPr>
          <p:cNvPr id="4" name="Slide Number Placeholder 3"/>
          <p:cNvSpPr>
            <a:spLocks noGrp="1"/>
          </p:cNvSpPr>
          <p:nvPr>
            <p:ph type="sldNum" sz="quarter" idx="5"/>
          </p:nvPr>
        </p:nvSpPr>
        <p:spPr/>
        <p:txBody>
          <a:bodyPr/>
          <a:lstStyle/>
          <a:p>
            <a:fld id="{2BF4F7D1-CF71-4D4E-981F-5C84D3B3463A}" type="slidenum">
              <a:rPr lang="en-IN" smtClean="0"/>
              <a:t>13</a:t>
            </a:fld>
            <a:endParaRPr lang="en-IN"/>
          </a:p>
        </p:txBody>
      </p:sp>
    </p:spTree>
    <p:extLst>
      <p:ext uri="{BB962C8B-B14F-4D97-AF65-F5344CB8AC3E}">
        <p14:creationId xmlns:p14="http://schemas.microsoft.com/office/powerpoint/2010/main" val="37097699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Prince</a:t>
            </a:r>
          </a:p>
        </p:txBody>
      </p:sp>
      <p:sp>
        <p:nvSpPr>
          <p:cNvPr id="4" name="Slide Number Placeholder 3"/>
          <p:cNvSpPr>
            <a:spLocks noGrp="1"/>
          </p:cNvSpPr>
          <p:nvPr>
            <p:ph type="sldNum" sz="quarter" idx="5"/>
          </p:nvPr>
        </p:nvSpPr>
        <p:spPr/>
        <p:txBody>
          <a:bodyPr/>
          <a:lstStyle/>
          <a:p>
            <a:fld id="{82B62B7A-5FB3-4661-BC56-8B2E0B8DEF68}" type="slidenum">
              <a:rPr lang="en-GB" smtClean="0"/>
              <a:t>15</a:t>
            </a:fld>
            <a:endParaRPr lang="en-GB"/>
          </a:p>
        </p:txBody>
      </p:sp>
    </p:spTree>
    <p:extLst>
      <p:ext uri="{BB962C8B-B14F-4D97-AF65-F5344CB8AC3E}">
        <p14:creationId xmlns:p14="http://schemas.microsoft.com/office/powerpoint/2010/main" val="2508948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Prince</a:t>
            </a:r>
          </a:p>
        </p:txBody>
      </p:sp>
      <p:sp>
        <p:nvSpPr>
          <p:cNvPr id="4" name="Slide Number Placeholder 3"/>
          <p:cNvSpPr>
            <a:spLocks noGrp="1"/>
          </p:cNvSpPr>
          <p:nvPr>
            <p:ph type="sldNum" sz="quarter" idx="5"/>
          </p:nvPr>
        </p:nvSpPr>
        <p:spPr/>
        <p:txBody>
          <a:bodyPr/>
          <a:lstStyle/>
          <a:p>
            <a:fld id="{82B62B7A-5FB3-4661-BC56-8B2E0B8DEF68}" type="slidenum">
              <a:rPr lang="en-GB" smtClean="0"/>
              <a:t>16</a:t>
            </a:fld>
            <a:endParaRPr lang="en-GB"/>
          </a:p>
        </p:txBody>
      </p:sp>
    </p:spTree>
    <p:extLst>
      <p:ext uri="{BB962C8B-B14F-4D97-AF65-F5344CB8AC3E}">
        <p14:creationId xmlns:p14="http://schemas.microsoft.com/office/powerpoint/2010/main" val="103047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Prince</a:t>
            </a:r>
          </a:p>
        </p:txBody>
      </p:sp>
      <p:sp>
        <p:nvSpPr>
          <p:cNvPr id="4" name="Slide Number Placeholder 3"/>
          <p:cNvSpPr>
            <a:spLocks noGrp="1"/>
          </p:cNvSpPr>
          <p:nvPr>
            <p:ph type="sldNum" sz="quarter" idx="5"/>
          </p:nvPr>
        </p:nvSpPr>
        <p:spPr/>
        <p:txBody>
          <a:bodyPr/>
          <a:lstStyle/>
          <a:p>
            <a:fld id="{82B62B7A-5FB3-4661-BC56-8B2E0B8DEF68}" type="slidenum">
              <a:rPr lang="en-GB" smtClean="0"/>
              <a:t>17</a:t>
            </a:fld>
            <a:endParaRPr lang="en-GB"/>
          </a:p>
        </p:txBody>
      </p:sp>
    </p:spTree>
    <p:extLst>
      <p:ext uri="{BB962C8B-B14F-4D97-AF65-F5344CB8AC3E}">
        <p14:creationId xmlns:p14="http://schemas.microsoft.com/office/powerpoint/2010/main" val="33554370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Prince</a:t>
            </a:r>
          </a:p>
        </p:txBody>
      </p:sp>
      <p:sp>
        <p:nvSpPr>
          <p:cNvPr id="4" name="Slide Number Placeholder 3"/>
          <p:cNvSpPr>
            <a:spLocks noGrp="1"/>
          </p:cNvSpPr>
          <p:nvPr>
            <p:ph type="sldNum" sz="quarter" idx="5"/>
          </p:nvPr>
        </p:nvSpPr>
        <p:spPr/>
        <p:txBody>
          <a:bodyPr/>
          <a:lstStyle/>
          <a:p>
            <a:fld id="{82B62B7A-5FB3-4661-BC56-8B2E0B8DEF68}" type="slidenum">
              <a:rPr lang="en-GB" smtClean="0"/>
              <a:t>18</a:t>
            </a:fld>
            <a:endParaRPr lang="en-GB"/>
          </a:p>
        </p:txBody>
      </p:sp>
    </p:spTree>
    <p:extLst>
      <p:ext uri="{BB962C8B-B14F-4D97-AF65-F5344CB8AC3E}">
        <p14:creationId xmlns:p14="http://schemas.microsoft.com/office/powerpoint/2010/main" val="11408056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Prince</a:t>
            </a:r>
          </a:p>
        </p:txBody>
      </p:sp>
      <p:sp>
        <p:nvSpPr>
          <p:cNvPr id="4" name="Slide Number Placeholder 3"/>
          <p:cNvSpPr>
            <a:spLocks noGrp="1"/>
          </p:cNvSpPr>
          <p:nvPr>
            <p:ph type="sldNum" sz="quarter" idx="5"/>
          </p:nvPr>
        </p:nvSpPr>
        <p:spPr/>
        <p:txBody>
          <a:bodyPr/>
          <a:lstStyle/>
          <a:p>
            <a:fld id="{82B62B7A-5FB3-4661-BC56-8B2E0B8DEF68}" type="slidenum">
              <a:rPr lang="en-GB" smtClean="0"/>
              <a:t>19</a:t>
            </a:fld>
            <a:endParaRPr lang="en-GB"/>
          </a:p>
        </p:txBody>
      </p:sp>
    </p:spTree>
    <p:extLst>
      <p:ext uri="{BB962C8B-B14F-4D97-AF65-F5344CB8AC3E}">
        <p14:creationId xmlns:p14="http://schemas.microsoft.com/office/powerpoint/2010/main" val="1417307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Shihab</a:t>
            </a:r>
          </a:p>
        </p:txBody>
      </p:sp>
      <p:sp>
        <p:nvSpPr>
          <p:cNvPr id="4" name="Slide Number Placeholder 3"/>
          <p:cNvSpPr>
            <a:spLocks noGrp="1"/>
          </p:cNvSpPr>
          <p:nvPr>
            <p:ph type="sldNum" sz="quarter" idx="5"/>
          </p:nvPr>
        </p:nvSpPr>
        <p:spPr/>
        <p:txBody>
          <a:bodyPr/>
          <a:lstStyle/>
          <a:p>
            <a:fld id="{2BF4F7D1-CF71-4D4E-981F-5C84D3B3463A}" type="slidenum">
              <a:rPr lang="en-IN" smtClean="0"/>
              <a:t>20</a:t>
            </a:fld>
            <a:endParaRPr lang="en-IN"/>
          </a:p>
        </p:txBody>
      </p:sp>
    </p:spTree>
    <p:extLst>
      <p:ext uri="{BB962C8B-B14F-4D97-AF65-F5344CB8AC3E}">
        <p14:creationId xmlns:p14="http://schemas.microsoft.com/office/powerpoint/2010/main" val="2477385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Jasmeet</a:t>
            </a:r>
          </a:p>
          <a:p>
            <a:endParaRPr lang="en-IN" dirty="0"/>
          </a:p>
        </p:txBody>
      </p:sp>
      <p:sp>
        <p:nvSpPr>
          <p:cNvPr id="4" name="Slide Number Placeholder 3"/>
          <p:cNvSpPr>
            <a:spLocks noGrp="1"/>
          </p:cNvSpPr>
          <p:nvPr>
            <p:ph type="sldNum" sz="quarter" idx="5"/>
          </p:nvPr>
        </p:nvSpPr>
        <p:spPr/>
        <p:txBody>
          <a:bodyPr/>
          <a:lstStyle/>
          <a:p>
            <a:fld id="{82B62B7A-5FB3-4661-BC56-8B2E0B8DEF68}" type="slidenum">
              <a:rPr lang="en-GB" smtClean="0"/>
              <a:t>2</a:t>
            </a:fld>
            <a:endParaRPr lang="en-GB"/>
          </a:p>
        </p:txBody>
      </p:sp>
    </p:spTree>
    <p:extLst>
      <p:ext uri="{BB962C8B-B14F-4D97-AF65-F5344CB8AC3E}">
        <p14:creationId xmlns:p14="http://schemas.microsoft.com/office/powerpoint/2010/main" val="24321003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Shihab</a:t>
            </a:r>
          </a:p>
          <a:p>
            <a:pPr marL="342900" lvl="0" indent="-342900">
              <a:lnSpc>
                <a:spcPct val="107000"/>
              </a:lnSpc>
              <a:spcAft>
                <a:spcPts val="800"/>
              </a:spcAft>
              <a:buSzPts val="1000"/>
              <a:buFont typeface="Symbol" panose="05050102010706020507" pitchFamily="18" charset="2"/>
              <a:buChar char=""/>
              <a:tabLst>
                <a:tab pos="457200" algn="l"/>
              </a:tabLst>
            </a:pPr>
            <a:r>
              <a:rPr lang="en-US" sz="1800" b="1" kern="0" dirty="0">
                <a:effectLst/>
                <a:latin typeface="Times New Roman" panose="02020603050405020304" pitchFamily="18" charset="0"/>
                <a:ea typeface="Times New Roman" panose="02020603050405020304" pitchFamily="18" charset="0"/>
                <a:cs typeface="Vrinda" panose="020B0502040204020203" pitchFamily="34" charset="0"/>
              </a:rPr>
              <a:t>Step 1: Data Preparation</a:t>
            </a:r>
            <a:r>
              <a:rPr lang="en-US" sz="1800" kern="0" dirty="0">
                <a:effectLst/>
                <a:latin typeface="Times New Roman" panose="02020603050405020304" pitchFamily="18" charset="0"/>
                <a:ea typeface="Times New Roman" panose="02020603050405020304" pitchFamily="18" charset="0"/>
                <a:cs typeface="Vrinda" panose="020B0502040204020203" pitchFamily="34" charset="0"/>
              </a:rPr>
              <a:t>: "First, we loaded the dataset containing various features of the trucks, such as route distance and sensor data. We used only numeric columns for simplicity and split the data into training and testing sets, with 80% for training and 20% for testing."</a:t>
            </a:r>
            <a:endParaRPr lang="de-DE" sz="1800" kern="100" dirty="0">
              <a:effectLst/>
              <a:latin typeface="Aptos" panose="020B0004020202020204" pitchFamily="34" charset="0"/>
              <a:ea typeface="Aptos" panose="020B0004020202020204" pitchFamily="34" charset="0"/>
              <a:cs typeface="Vrinda" panose="020B0502040204020203" pitchFamily="34" charset="0"/>
            </a:endParaRPr>
          </a:p>
          <a:p>
            <a:pPr>
              <a:lnSpc>
                <a:spcPct val="107000"/>
              </a:lnSpc>
              <a:spcAft>
                <a:spcPts val="800"/>
              </a:spcAft>
            </a:pPr>
            <a:r>
              <a:rPr lang="en-US" sz="1800" b="1" kern="100" dirty="0">
                <a:effectLst/>
                <a:latin typeface="Aptos" panose="020B0004020202020204" pitchFamily="34" charset="0"/>
                <a:ea typeface="Aptos" panose="020B0004020202020204" pitchFamily="34" charset="0"/>
                <a:cs typeface="Vrinda" panose="020B0502040204020203" pitchFamily="34" charset="0"/>
              </a:rPr>
              <a:t>Step 2: Train the Model</a:t>
            </a:r>
            <a:r>
              <a:rPr lang="en-US" sz="1800" kern="100" dirty="0">
                <a:effectLst/>
                <a:latin typeface="Aptos" panose="020B0004020202020204" pitchFamily="34" charset="0"/>
                <a:ea typeface="Aptos" panose="020B0004020202020204" pitchFamily="34" charset="0"/>
                <a:cs typeface="Vrinda" panose="020B0502040204020203" pitchFamily="34" charset="0"/>
              </a:rPr>
              <a:t>: "We then trained a Decision Tree classifier on the training data. This model learns decision rules from the data to classify each truck as either a leader or not."</a:t>
            </a:r>
            <a:endParaRPr lang="de-DE" sz="1800" kern="100" dirty="0">
              <a:effectLst/>
              <a:latin typeface="Aptos" panose="020B0004020202020204" pitchFamily="34" charset="0"/>
              <a:ea typeface="Aptos" panose="020B0004020202020204" pitchFamily="34" charset="0"/>
              <a:cs typeface="Vrinda" panose="020B0502040204020203" pitchFamily="34" charset="0"/>
            </a:endParaRPr>
          </a:p>
          <a:p>
            <a:pPr>
              <a:lnSpc>
                <a:spcPct val="107000"/>
              </a:lnSpc>
              <a:spcAft>
                <a:spcPts val="800"/>
              </a:spcAft>
            </a:pPr>
            <a:r>
              <a:rPr lang="en-US" sz="1800" b="1" kern="100" dirty="0">
                <a:effectLst/>
                <a:latin typeface="Aptos" panose="020B0004020202020204" pitchFamily="34" charset="0"/>
                <a:ea typeface="Aptos" panose="020B0004020202020204" pitchFamily="34" charset="0"/>
                <a:cs typeface="Vrinda" panose="020B0502040204020203" pitchFamily="34" charset="0"/>
              </a:rPr>
              <a:t>Step 3: Make Predictions</a:t>
            </a:r>
            <a:r>
              <a:rPr lang="en-US" sz="1800" kern="100" dirty="0">
                <a:effectLst/>
                <a:latin typeface="Aptos" panose="020B0004020202020204" pitchFamily="34" charset="0"/>
                <a:ea typeface="Aptos" panose="020B0004020202020204" pitchFamily="34" charset="0"/>
                <a:cs typeface="Vrinda" panose="020B0502040204020203" pitchFamily="34" charset="0"/>
              </a:rPr>
              <a:t>: "After training, we used the model to make predictions on the test data."</a:t>
            </a:r>
            <a:endParaRPr lang="de-DE" sz="1800" kern="100" dirty="0">
              <a:effectLst/>
              <a:latin typeface="Aptos" panose="020B0004020202020204" pitchFamily="34" charset="0"/>
              <a:ea typeface="Aptos" panose="020B0004020202020204" pitchFamily="34" charset="0"/>
              <a:cs typeface="Vrinda" panose="020B0502040204020203" pitchFamily="34" charset="0"/>
            </a:endParaRPr>
          </a:p>
          <a:p>
            <a:pPr>
              <a:lnSpc>
                <a:spcPct val="107000"/>
              </a:lnSpc>
              <a:spcAft>
                <a:spcPts val="800"/>
              </a:spcAft>
            </a:pPr>
            <a:r>
              <a:rPr lang="en-US" sz="1800" b="1" kern="100" dirty="0">
                <a:effectLst/>
                <a:latin typeface="Aptos" panose="020B0004020202020204" pitchFamily="34" charset="0"/>
                <a:ea typeface="Aptos" panose="020B0004020202020204" pitchFamily="34" charset="0"/>
                <a:cs typeface="Vrinda" panose="020B0502040204020203" pitchFamily="34" charset="0"/>
              </a:rPr>
              <a:t>Model Evaluation</a:t>
            </a:r>
            <a:r>
              <a:rPr lang="en-US" sz="1800" kern="100" dirty="0">
                <a:effectLst/>
                <a:latin typeface="Aptos" panose="020B0004020202020204" pitchFamily="34" charset="0"/>
                <a:ea typeface="Aptos" panose="020B0004020202020204" pitchFamily="34" charset="0"/>
                <a:cs typeface="Vrinda" panose="020B0502040204020203" pitchFamily="34" charset="0"/>
              </a:rPr>
              <a:t>: "We evaluated the model’s performance using accuracy, classification report, and confusion matrix. The model achieved an accuracy of 87%, which means it correctly predicts the leader vehicle 87% of the time."</a:t>
            </a:r>
            <a:endParaRPr lang="de-DE" sz="1800" kern="100" dirty="0">
              <a:effectLst/>
              <a:latin typeface="Aptos" panose="020B0004020202020204" pitchFamily="34" charset="0"/>
              <a:ea typeface="Aptos" panose="020B0004020202020204" pitchFamily="34" charset="0"/>
              <a:cs typeface="Vrinda" panose="020B0502040204020203" pitchFamily="34" charset="0"/>
            </a:endParaRPr>
          </a:p>
          <a:p>
            <a:pPr>
              <a:lnSpc>
                <a:spcPct val="107000"/>
              </a:lnSpc>
              <a:spcAft>
                <a:spcPts val="800"/>
              </a:spcAft>
            </a:pPr>
            <a:r>
              <a:rPr lang="en-US" sz="1800" b="1" kern="100" dirty="0">
                <a:effectLst/>
                <a:latin typeface="Aptos" panose="020B0004020202020204" pitchFamily="34" charset="0"/>
                <a:ea typeface="Aptos" panose="020B0004020202020204" pitchFamily="34" charset="0"/>
                <a:cs typeface="Vrinda" panose="020B0502040204020203" pitchFamily="34" charset="0"/>
              </a:rPr>
              <a:t>Confusion Matrix Explanation</a:t>
            </a:r>
            <a:r>
              <a:rPr lang="en-US" sz="1800" kern="100" dirty="0">
                <a:effectLst/>
                <a:latin typeface="Aptos" panose="020B0004020202020204" pitchFamily="34" charset="0"/>
                <a:ea typeface="Aptos" panose="020B0004020202020204" pitchFamily="34" charset="0"/>
                <a:cs typeface="Vrinda" panose="020B0502040204020203" pitchFamily="34" charset="0"/>
              </a:rPr>
              <a:t>: "The confusion matrix shows that the model correctly identified 642 non-leader trucks and 230 leader trucks. It misclassified 58 non-leader trucks as leaders and missed 70 leader trucks."</a:t>
            </a:r>
            <a:endParaRPr lang="de-DE" sz="1800" kern="100" dirty="0">
              <a:effectLst/>
              <a:latin typeface="Aptos" panose="020B0004020202020204" pitchFamily="34" charset="0"/>
              <a:ea typeface="Aptos" panose="020B0004020202020204" pitchFamily="34" charset="0"/>
              <a:cs typeface="Vrinda" panose="020B0502040204020203" pitchFamily="34" charset="0"/>
            </a:endParaRPr>
          </a:p>
          <a:p>
            <a:endParaRPr lang="en-IN" dirty="0"/>
          </a:p>
        </p:txBody>
      </p:sp>
      <p:sp>
        <p:nvSpPr>
          <p:cNvPr id="4" name="Slide Number Placeholder 3"/>
          <p:cNvSpPr>
            <a:spLocks noGrp="1"/>
          </p:cNvSpPr>
          <p:nvPr>
            <p:ph type="sldNum" sz="quarter" idx="5"/>
          </p:nvPr>
        </p:nvSpPr>
        <p:spPr/>
        <p:txBody>
          <a:bodyPr/>
          <a:lstStyle/>
          <a:p>
            <a:fld id="{2BF4F7D1-CF71-4D4E-981F-5C84D3B3463A}" type="slidenum">
              <a:rPr lang="en-IN" smtClean="0"/>
              <a:t>21</a:t>
            </a:fld>
            <a:endParaRPr lang="en-IN"/>
          </a:p>
        </p:txBody>
      </p:sp>
    </p:spTree>
    <p:extLst>
      <p:ext uri="{BB962C8B-B14F-4D97-AF65-F5344CB8AC3E}">
        <p14:creationId xmlns:p14="http://schemas.microsoft.com/office/powerpoint/2010/main" val="36525764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Jasmeet</a:t>
            </a:r>
          </a:p>
        </p:txBody>
      </p:sp>
      <p:sp>
        <p:nvSpPr>
          <p:cNvPr id="4" name="Slide Number Placeholder 3"/>
          <p:cNvSpPr>
            <a:spLocks noGrp="1"/>
          </p:cNvSpPr>
          <p:nvPr>
            <p:ph type="sldNum" sz="quarter" idx="5"/>
          </p:nvPr>
        </p:nvSpPr>
        <p:spPr/>
        <p:txBody>
          <a:bodyPr/>
          <a:lstStyle/>
          <a:p>
            <a:fld id="{2BF4F7D1-CF71-4D4E-981F-5C84D3B3463A}" type="slidenum">
              <a:rPr lang="en-IN" smtClean="0"/>
              <a:t>22</a:t>
            </a:fld>
            <a:endParaRPr lang="en-IN"/>
          </a:p>
        </p:txBody>
      </p:sp>
    </p:spTree>
    <p:extLst>
      <p:ext uri="{BB962C8B-B14F-4D97-AF65-F5344CB8AC3E}">
        <p14:creationId xmlns:p14="http://schemas.microsoft.com/office/powerpoint/2010/main" val="3362610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Shihab</a:t>
            </a:r>
          </a:p>
        </p:txBody>
      </p:sp>
      <p:sp>
        <p:nvSpPr>
          <p:cNvPr id="4" name="Slide Number Placeholder 3"/>
          <p:cNvSpPr>
            <a:spLocks noGrp="1"/>
          </p:cNvSpPr>
          <p:nvPr>
            <p:ph type="sldNum" sz="quarter" idx="5"/>
          </p:nvPr>
        </p:nvSpPr>
        <p:spPr/>
        <p:txBody>
          <a:bodyPr/>
          <a:lstStyle/>
          <a:p>
            <a:fld id="{82B62B7A-5FB3-4661-BC56-8B2E0B8DEF68}" type="slidenum">
              <a:rPr lang="en-GB" smtClean="0"/>
              <a:t>23</a:t>
            </a:fld>
            <a:endParaRPr lang="en-GB"/>
          </a:p>
        </p:txBody>
      </p:sp>
    </p:spTree>
    <p:extLst>
      <p:ext uri="{BB962C8B-B14F-4D97-AF65-F5344CB8AC3E}">
        <p14:creationId xmlns:p14="http://schemas.microsoft.com/office/powerpoint/2010/main" val="31252588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Shihab</a:t>
            </a:r>
          </a:p>
          <a:p>
            <a:r>
              <a:rPr lang="en-US" dirty="0"/>
              <a:t>The main objective was to ensure that lane changes are executed safely and efficiently within a platoon of trucks</a:t>
            </a:r>
            <a:endParaRPr lang="en-IN" dirty="0"/>
          </a:p>
          <a:p>
            <a:endParaRPr lang="en-IN" dirty="0"/>
          </a:p>
          <a:p>
            <a:pPr>
              <a:buFont typeface="Arial" panose="020B0604020202020204" pitchFamily="34" charset="0"/>
              <a:buChar char="•"/>
            </a:pPr>
            <a:r>
              <a:rPr lang="en-US" dirty="0"/>
              <a:t>The core component is the </a:t>
            </a:r>
            <a:r>
              <a:rPr lang="en-US" dirty="0" err="1"/>
              <a:t>TruckPlatooning</a:t>
            </a:r>
            <a:r>
              <a:rPr lang="en-US" dirty="0"/>
              <a:t> class. This class initializes the state with both lanes available, allowing lane changes. It has three main </a:t>
            </a:r>
            <a:r>
              <a:rPr lang="en-US" dirty="0" err="1"/>
              <a:t>methods:change_to_left_lane</a:t>
            </a:r>
            <a:r>
              <a:rPr lang="en-US" dirty="0"/>
              <a:t>(): Checks if the left lane is available and changes to it.</a:t>
            </a:r>
          </a:p>
          <a:p>
            <a:pPr>
              <a:buFont typeface="Arial" panose="020B0604020202020204" pitchFamily="34" charset="0"/>
              <a:buChar char="•"/>
            </a:pPr>
            <a:r>
              <a:rPr lang="en-US" dirty="0" err="1"/>
              <a:t>change_to_right_lane</a:t>
            </a:r>
            <a:r>
              <a:rPr lang="en-US" dirty="0"/>
              <a:t>(): Checks if the right lane is available and changes to it.</a:t>
            </a:r>
          </a:p>
          <a:p>
            <a:pPr>
              <a:buFont typeface="Arial" panose="020B0604020202020204" pitchFamily="34" charset="0"/>
              <a:buChar char="•"/>
            </a:pPr>
            <a:r>
              <a:rPr lang="en-US" dirty="0" err="1"/>
              <a:t>return_to_lane</a:t>
            </a:r>
            <a:r>
              <a:rPr lang="en-US" dirty="0"/>
              <a:t>(): Returns the truck to the main lane after a lane change</a:t>
            </a:r>
          </a:p>
          <a:p>
            <a:endParaRPr lang="en-IN" dirty="0"/>
          </a:p>
        </p:txBody>
      </p:sp>
      <p:sp>
        <p:nvSpPr>
          <p:cNvPr id="4" name="Slide Number Placeholder 3"/>
          <p:cNvSpPr>
            <a:spLocks noGrp="1"/>
          </p:cNvSpPr>
          <p:nvPr>
            <p:ph type="sldNum" sz="quarter" idx="5"/>
          </p:nvPr>
        </p:nvSpPr>
        <p:spPr/>
        <p:txBody>
          <a:bodyPr/>
          <a:lstStyle/>
          <a:p>
            <a:fld id="{2BF4F7D1-CF71-4D4E-981F-5C84D3B3463A}" type="slidenum">
              <a:rPr lang="en-IN" smtClean="0"/>
              <a:t>24</a:t>
            </a:fld>
            <a:endParaRPr lang="en-IN"/>
          </a:p>
        </p:txBody>
      </p:sp>
    </p:spTree>
    <p:extLst>
      <p:ext uri="{BB962C8B-B14F-4D97-AF65-F5344CB8AC3E}">
        <p14:creationId xmlns:p14="http://schemas.microsoft.com/office/powerpoint/2010/main" val="34966211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Prince</a:t>
            </a:r>
          </a:p>
        </p:txBody>
      </p:sp>
      <p:sp>
        <p:nvSpPr>
          <p:cNvPr id="4" name="Slide Number Placeholder 3"/>
          <p:cNvSpPr>
            <a:spLocks noGrp="1"/>
          </p:cNvSpPr>
          <p:nvPr>
            <p:ph type="sldNum" sz="quarter" idx="5"/>
          </p:nvPr>
        </p:nvSpPr>
        <p:spPr/>
        <p:txBody>
          <a:bodyPr/>
          <a:lstStyle/>
          <a:p>
            <a:fld id="{2BF4F7D1-CF71-4D4E-981F-5C84D3B3463A}" type="slidenum">
              <a:rPr lang="en-IN" smtClean="0"/>
              <a:t>25</a:t>
            </a:fld>
            <a:endParaRPr lang="en-IN"/>
          </a:p>
        </p:txBody>
      </p:sp>
    </p:spTree>
    <p:extLst>
      <p:ext uri="{BB962C8B-B14F-4D97-AF65-F5344CB8AC3E}">
        <p14:creationId xmlns:p14="http://schemas.microsoft.com/office/powerpoint/2010/main" val="23986442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Jasmeet</a:t>
            </a:r>
          </a:p>
        </p:txBody>
      </p:sp>
      <p:sp>
        <p:nvSpPr>
          <p:cNvPr id="4" name="Slide Number Placeholder 3"/>
          <p:cNvSpPr>
            <a:spLocks noGrp="1"/>
          </p:cNvSpPr>
          <p:nvPr>
            <p:ph type="sldNum" sz="quarter" idx="5"/>
          </p:nvPr>
        </p:nvSpPr>
        <p:spPr/>
        <p:txBody>
          <a:bodyPr/>
          <a:lstStyle/>
          <a:p>
            <a:fld id="{82B62B7A-5FB3-4661-BC56-8B2E0B8DEF68}" type="slidenum">
              <a:rPr lang="en-GB" smtClean="0"/>
              <a:t>26</a:t>
            </a:fld>
            <a:endParaRPr lang="en-GB"/>
          </a:p>
        </p:txBody>
      </p:sp>
    </p:spTree>
    <p:extLst>
      <p:ext uri="{BB962C8B-B14F-4D97-AF65-F5344CB8AC3E}">
        <p14:creationId xmlns:p14="http://schemas.microsoft.com/office/powerpoint/2010/main" val="822214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Jasmeet</a:t>
            </a:r>
          </a:p>
        </p:txBody>
      </p:sp>
      <p:sp>
        <p:nvSpPr>
          <p:cNvPr id="4" name="Slide Number Placeholder 3"/>
          <p:cNvSpPr>
            <a:spLocks noGrp="1"/>
          </p:cNvSpPr>
          <p:nvPr>
            <p:ph type="sldNum" sz="quarter" idx="5"/>
          </p:nvPr>
        </p:nvSpPr>
        <p:spPr/>
        <p:txBody>
          <a:bodyPr/>
          <a:lstStyle/>
          <a:p>
            <a:fld id="{82B62B7A-5FB3-4661-BC56-8B2E0B8DEF68}" type="slidenum">
              <a:rPr lang="en-GB" smtClean="0"/>
              <a:t>27</a:t>
            </a:fld>
            <a:endParaRPr lang="en-GB"/>
          </a:p>
        </p:txBody>
      </p:sp>
    </p:spTree>
    <p:extLst>
      <p:ext uri="{BB962C8B-B14F-4D97-AF65-F5344CB8AC3E}">
        <p14:creationId xmlns:p14="http://schemas.microsoft.com/office/powerpoint/2010/main" val="9634191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Prince</a:t>
            </a:r>
          </a:p>
        </p:txBody>
      </p:sp>
      <p:sp>
        <p:nvSpPr>
          <p:cNvPr id="4" name="Slide Number Placeholder 3"/>
          <p:cNvSpPr>
            <a:spLocks noGrp="1"/>
          </p:cNvSpPr>
          <p:nvPr>
            <p:ph type="sldNum" sz="quarter" idx="5"/>
          </p:nvPr>
        </p:nvSpPr>
        <p:spPr/>
        <p:txBody>
          <a:bodyPr/>
          <a:lstStyle/>
          <a:p>
            <a:fld id="{82B62B7A-5FB3-4661-BC56-8B2E0B8DEF68}" type="slidenum">
              <a:rPr lang="en-GB" smtClean="0"/>
              <a:t>28</a:t>
            </a:fld>
            <a:endParaRPr lang="en-GB"/>
          </a:p>
        </p:txBody>
      </p:sp>
    </p:spTree>
    <p:extLst>
      <p:ext uri="{BB962C8B-B14F-4D97-AF65-F5344CB8AC3E}">
        <p14:creationId xmlns:p14="http://schemas.microsoft.com/office/powerpoint/2010/main" val="2418805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Shihab</a:t>
            </a:r>
          </a:p>
          <a:p>
            <a:endParaRPr lang="en-IN" dirty="0"/>
          </a:p>
          <a:p>
            <a:r>
              <a:rPr lang="en-US" sz="1800" dirty="0">
                <a:effectLst/>
                <a:latin typeface="Aptos" panose="020B0004020202020204" pitchFamily="34" charset="0"/>
                <a:ea typeface="Aptos" panose="020B0004020202020204" pitchFamily="34" charset="0"/>
                <a:cs typeface="Vrinda" panose="020B0502040204020203" pitchFamily="34" charset="0"/>
              </a:rPr>
              <a:t>Our main motivation was to enhance safety by reducing accidents, improve efficiency by lowering fuel consumption, and optimize traffic flow on the road. To achieve these goals, we set out to model critical driving scenarios, ensure the system's robustness and stability, and integrate advanced modeling techniques with real-time data processing. This will help in creating a reliable and efficient truck platooning system</a:t>
            </a:r>
            <a:endParaRPr lang="en-IN" dirty="0"/>
          </a:p>
        </p:txBody>
      </p:sp>
      <p:sp>
        <p:nvSpPr>
          <p:cNvPr id="4" name="Slide Number Placeholder 3"/>
          <p:cNvSpPr>
            <a:spLocks noGrp="1"/>
          </p:cNvSpPr>
          <p:nvPr>
            <p:ph type="sldNum" sz="quarter" idx="5"/>
          </p:nvPr>
        </p:nvSpPr>
        <p:spPr/>
        <p:txBody>
          <a:bodyPr/>
          <a:lstStyle/>
          <a:p>
            <a:fld id="{82B62B7A-5FB3-4661-BC56-8B2E0B8DEF68}" type="slidenum">
              <a:rPr lang="en-GB" smtClean="0"/>
              <a:t>3</a:t>
            </a:fld>
            <a:endParaRPr lang="en-GB"/>
          </a:p>
        </p:txBody>
      </p:sp>
    </p:spTree>
    <p:extLst>
      <p:ext uri="{BB962C8B-B14F-4D97-AF65-F5344CB8AC3E}">
        <p14:creationId xmlns:p14="http://schemas.microsoft.com/office/powerpoint/2010/main" val="1979986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Shihab</a:t>
            </a:r>
          </a:p>
          <a:p>
            <a:pPr>
              <a:lnSpc>
                <a:spcPct val="107000"/>
              </a:lnSpc>
              <a:spcAft>
                <a:spcPts val="800"/>
              </a:spcAft>
            </a:pPr>
            <a:r>
              <a:rPr lang="en-US" sz="1800" kern="0" dirty="0">
                <a:effectLst/>
                <a:latin typeface="Times New Roman" panose="02020603050405020304" pitchFamily="18" charset="0"/>
                <a:ea typeface="Times New Roman" panose="02020603050405020304" pitchFamily="18" charset="0"/>
                <a:cs typeface="Vrinda" panose="020B0502040204020203" pitchFamily="34" charset="0"/>
              </a:rPr>
              <a:t>we identified key scenarios that are crucial for truck platooning. </a:t>
            </a:r>
            <a:r>
              <a:rPr lang="de-DE" sz="1800" kern="0" dirty="0">
                <a:effectLst/>
                <a:latin typeface="Times New Roman" panose="02020603050405020304" pitchFamily="18" charset="0"/>
                <a:ea typeface="Times New Roman" panose="02020603050405020304" pitchFamily="18" charset="0"/>
                <a:cs typeface="Vrinda" panose="020B0502040204020203" pitchFamily="34" charset="0"/>
              </a:rPr>
              <a:t>These include:</a:t>
            </a:r>
            <a:endParaRPr lang="de-DE" sz="1800" kern="100" dirty="0">
              <a:effectLst/>
              <a:latin typeface="Aptos" panose="020B0004020202020204" pitchFamily="34" charset="0"/>
              <a:ea typeface="Aptos" panose="020B0004020202020204" pitchFamily="34" charset="0"/>
              <a:cs typeface="Vrinda" panose="020B0502040204020203" pitchFamily="34" charset="0"/>
            </a:endParaRPr>
          </a:p>
          <a:p>
            <a:pPr marL="342900" lvl="0" indent="-342900">
              <a:lnSpc>
                <a:spcPct val="107000"/>
              </a:lnSpc>
              <a:spcAft>
                <a:spcPts val="800"/>
              </a:spcAft>
              <a:buFont typeface="+mj-lt"/>
              <a:buAutoNum type="arabicPeriod"/>
              <a:tabLst>
                <a:tab pos="457200" algn="l"/>
              </a:tabLst>
            </a:pPr>
            <a:r>
              <a:rPr lang="en-US" sz="1800" kern="0" dirty="0">
                <a:effectLst/>
                <a:latin typeface="Times New Roman" panose="02020603050405020304" pitchFamily="18" charset="0"/>
                <a:ea typeface="Times New Roman" panose="02020603050405020304" pitchFamily="18" charset="0"/>
                <a:cs typeface="Vrinda" panose="020B0502040204020203" pitchFamily="34" charset="0"/>
              </a:rPr>
              <a:t>Obstacle Avoidance: The system must detect and respond to obstacles on the road.</a:t>
            </a:r>
            <a:endParaRPr lang="de-DE" sz="1800" kern="100" dirty="0">
              <a:effectLst/>
              <a:latin typeface="Aptos" panose="020B0004020202020204" pitchFamily="34" charset="0"/>
              <a:ea typeface="Aptos" panose="020B0004020202020204" pitchFamily="34" charset="0"/>
              <a:cs typeface="Vrinda" panose="020B0502040204020203" pitchFamily="34" charset="0"/>
            </a:endParaRPr>
          </a:p>
          <a:p>
            <a:pPr marL="342900" lvl="0" indent="-342900">
              <a:lnSpc>
                <a:spcPct val="107000"/>
              </a:lnSpc>
              <a:spcAft>
                <a:spcPts val="800"/>
              </a:spcAft>
              <a:buFont typeface="+mj-lt"/>
              <a:buAutoNum type="arabicPeriod"/>
              <a:tabLst>
                <a:tab pos="457200" algn="l"/>
              </a:tabLst>
            </a:pPr>
            <a:r>
              <a:rPr lang="en-US" sz="1800" kern="0" dirty="0">
                <a:effectLst/>
                <a:latin typeface="Times New Roman" panose="02020603050405020304" pitchFamily="18" charset="0"/>
                <a:ea typeface="Times New Roman" panose="02020603050405020304" pitchFamily="18" charset="0"/>
                <a:cs typeface="Vrinda" panose="020B0502040204020203" pitchFamily="34" charset="0"/>
              </a:rPr>
              <a:t>Lane Changing and Steering: Managing lane changes and steering to prevent collisions.</a:t>
            </a:r>
            <a:endParaRPr lang="de-DE" sz="1800" kern="100" dirty="0">
              <a:effectLst/>
              <a:latin typeface="Aptos" panose="020B0004020202020204" pitchFamily="34" charset="0"/>
              <a:ea typeface="Aptos" panose="020B0004020202020204" pitchFamily="34" charset="0"/>
              <a:cs typeface="Vrinda" panose="020B0502040204020203" pitchFamily="34" charset="0"/>
            </a:endParaRPr>
          </a:p>
          <a:p>
            <a:pPr marL="342900" lvl="0" indent="-342900">
              <a:lnSpc>
                <a:spcPct val="107000"/>
              </a:lnSpc>
              <a:spcAft>
                <a:spcPts val="800"/>
              </a:spcAft>
              <a:buFont typeface="+mj-lt"/>
              <a:buAutoNum type="arabicPeriod"/>
              <a:tabLst>
                <a:tab pos="457200" algn="l"/>
              </a:tabLst>
            </a:pPr>
            <a:r>
              <a:rPr lang="en-US" sz="1800" kern="0" dirty="0">
                <a:effectLst/>
                <a:latin typeface="Times New Roman" panose="02020603050405020304" pitchFamily="18" charset="0"/>
                <a:ea typeface="Times New Roman" panose="02020603050405020304" pitchFamily="18" charset="0"/>
                <a:cs typeface="Vrinda" panose="020B0502040204020203" pitchFamily="34" charset="0"/>
              </a:rPr>
              <a:t>Environmental Model: Simulating how the system behaves under different environmental conditions, such as rain or heavy traffic."</a:t>
            </a:r>
            <a:endParaRPr lang="de-DE" sz="1800" kern="100" dirty="0">
              <a:effectLst/>
              <a:latin typeface="Aptos" panose="020B0004020202020204" pitchFamily="34" charset="0"/>
              <a:ea typeface="Aptos" panose="020B0004020202020204" pitchFamily="34" charset="0"/>
              <a:cs typeface="Vrinda" panose="020B0502040204020203" pitchFamily="34" charset="0"/>
            </a:endParaRPr>
          </a:p>
          <a:p>
            <a:endParaRPr lang="en-IN" dirty="0"/>
          </a:p>
        </p:txBody>
      </p:sp>
      <p:sp>
        <p:nvSpPr>
          <p:cNvPr id="4" name="Slide Number Placeholder 3"/>
          <p:cNvSpPr>
            <a:spLocks noGrp="1"/>
          </p:cNvSpPr>
          <p:nvPr>
            <p:ph type="sldNum" sz="quarter" idx="5"/>
          </p:nvPr>
        </p:nvSpPr>
        <p:spPr/>
        <p:txBody>
          <a:bodyPr/>
          <a:lstStyle/>
          <a:p>
            <a:fld id="{82B62B7A-5FB3-4661-BC56-8B2E0B8DEF68}" type="slidenum">
              <a:rPr lang="en-GB" smtClean="0"/>
              <a:t>4</a:t>
            </a:fld>
            <a:endParaRPr lang="en-GB"/>
          </a:p>
        </p:txBody>
      </p:sp>
    </p:spTree>
    <p:extLst>
      <p:ext uri="{BB962C8B-B14F-4D97-AF65-F5344CB8AC3E}">
        <p14:creationId xmlns:p14="http://schemas.microsoft.com/office/powerpoint/2010/main" val="3339568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Prince</a:t>
            </a:r>
          </a:p>
        </p:txBody>
      </p:sp>
      <p:sp>
        <p:nvSpPr>
          <p:cNvPr id="4" name="Slide Number Placeholder 3"/>
          <p:cNvSpPr>
            <a:spLocks noGrp="1"/>
          </p:cNvSpPr>
          <p:nvPr>
            <p:ph type="sldNum" sz="quarter" idx="5"/>
          </p:nvPr>
        </p:nvSpPr>
        <p:spPr/>
        <p:txBody>
          <a:bodyPr/>
          <a:lstStyle/>
          <a:p>
            <a:fld id="{2BF4F7D1-CF71-4D4E-981F-5C84D3B3463A}" type="slidenum">
              <a:rPr lang="en-IN" smtClean="0"/>
              <a:t>5</a:t>
            </a:fld>
            <a:endParaRPr lang="en-IN"/>
          </a:p>
        </p:txBody>
      </p:sp>
    </p:spTree>
    <p:extLst>
      <p:ext uri="{BB962C8B-B14F-4D97-AF65-F5344CB8AC3E}">
        <p14:creationId xmlns:p14="http://schemas.microsoft.com/office/powerpoint/2010/main" val="38147052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Prince</a:t>
            </a:r>
          </a:p>
        </p:txBody>
      </p:sp>
      <p:sp>
        <p:nvSpPr>
          <p:cNvPr id="4" name="Slide Number Placeholder 3"/>
          <p:cNvSpPr>
            <a:spLocks noGrp="1"/>
          </p:cNvSpPr>
          <p:nvPr>
            <p:ph type="sldNum" sz="quarter" idx="5"/>
          </p:nvPr>
        </p:nvSpPr>
        <p:spPr/>
        <p:txBody>
          <a:bodyPr/>
          <a:lstStyle/>
          <a:p>
            <a:fld id="{82B62B7A-5FB3-4661-BC56-8B2E0B8DEF68}" type="slidenum">
              <a:rPr lang="en-GB" smtClean="0"/>
              <a:t>6</a:t>
            </a:fld>
            <a:endParaRPr lang="en-GB"/>
          </a:p>
        </p:txBody>
      </p:sp>
    </p:spTree>
    <p:extLst>
      <p:ext uri="{BB962C8B-B14F-4D97-AF65-F5344CB8AC3E}">
        <p14:creationId xmlns:p14="http://schemas.microsoft.com/office/powerpoint/2010/main" val="12714996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Shihab</a:t>
            </a:r>
          </a:p>
          <a:p>
            <a:endParaRPr lang="en-IN" dirty="0"/>
          </a:p>
          <a:p>
            <a:pPr marL="342900" lvl="0" indent="-342900">
              <a:lnSpc>
                <a:spcPct val="107000"/>
              </a:lnSpc>
              <a:spcAft>
                <a:spcPts val="800"/>
              </a:spcAft>
              <a:buFont typeface="+mj-lt"/>
              <a:buAutoNum type="arabicPeriod"/>
              <a:tabLst>
                <a:tab pos="457200" algn="l"/>
              </a:tabLst>
            </a:pPr>
            <a:r>
              <a:rPr lang="en-US" sz="1800" b="1" kern="0" dirty="0">
                <a:effectLst/>
                <a:latin typeface="Times New Roman" panose="02020603050405020304" pitchFamily="18" charset="0"/>
                <a:ea typeface="Times New Roman" panose="02020603050405020304" pitchFamily="18" charset="0"/>
                <a:cs typeface="Vrinda" panose="020B0502040204020203" pitchFamily="34" charset="0"/>
              </a:rPr>
              <a:t>Request</a:t>
            </a:r>
            <a:r>
              <a:rPr lang="en-US" sz="1800" kern="0" dirty="0">
                <a:effectLst/>
                <a:latin typeface="Times New Roman" panose="02020603050405020304" pitchFamily="18" charset="0"/>
                <a:ea typeface="Times New Roman" panose="02020603050405020304" pitchFamily="18" charset="0"/>
                <a:cs typeface="Vrinda" panose="020B0502040204020203" pitchFamily="34" charset="0"/>
              </a:rPr>
              <a:t>: The truck sends a lane change request.</a:t>
            </a:r>
            <a:endParaRPr lang="de-DE" sz="1800" kern="100" dirty="0">
              <a:effectLst/>
              <a:latin typeface="Aptos" panose="020B0004020202020204" pitchFamily="34" charset="0"/>
              <a:ea typeface="Aptos" panose="020B0004020202020204" pitchFamily="34" charset="0"/>
              <a:cs typeface="Vrinda" panose="020B0502040204020203" pitchFamily="34" charset="0"/>
            </a:endParaRPr>
          </a:p>
          <a:p>
            <a:pPr marL="342900" lvl="0" indent="-342900">
              <a:lnSpc>
                <a:spcPct val="107000"/>
              </a:lnSpc>
              <a:spcAft>
                <a:spcPts val="800"/>
              </a:spcAft>
              <a:buFont typeface="+mj-lt"/>
              <a:buAutoNum type="arabicPeriod"/>
              <a:tabLst>
                <a:tab pos="457200" algn="l"/>
              </a:tabLst>
            </a:pPr>
            <a:r>
              <a:rPr lang="en-US" sz="1800" b="1" kern="0" dirty="0">
                <a:effectLst/>
                <a:latin typeface="Times New Roman" panose="02020603050405020304" pitchFamily="18" charset="0"/>
                <a:ea typeface="Times New Roman" panose="02020603050405020304" pitchFamily="18" charset="0"/>
                <a:cs typeface="Vrinda" panose="020B0502040204020203" pitchFamily="34" charset="0"/>
              </a:rPr>
              <a:t>Check Availability</a:t>
            </a:r>
            <a:r>
              <a:rPr lang="en-US" sz="1800" kern="0" dirty="0">
                <a:effectLst/>
                <a:latin typeface="Times New Roman" panose="02020603050405020304" pitchFamily="18" charset="0"/>
                <a:ea typeface="Times New Roman" panose="02020603050405020304" pitchFamily="18" charset="0"/>
                <a:cs typeface="Vrinda" panose="020B0502040204020203" pitchFamily="34" charset="0"/>
              </a:rPr>
              <a:t>: The system checks if the target lane is available.</a:t>
            </a:r>
            <a:endParaRPr lang="de-DE" sz="1800" kern="100" dirty="0">
              <a:effectLst/>
              <a:latin typeface="Aptos" panose="020B0004020202020204" pitchFamily="34" charset="0"/>
              <a:ea typeface="Aptos" panose="020B0004020202020204" pitchFamily="34" charset="0"/>
              <a:cs typeface="Vrinda" panose="020B0502040204020203" pitchFamily="34" charset="0"/>
            </a:endParaRPr>
          </a:p>
          <a:p>
            <a:pPr marL="342900" lvl="0" indent="-342900">
              <a:lnSpc>
                <a:spcPct val="107000"/>
              </a:lnSpc>
              <a:spcAft>
                <a:spcPts val="800"/>
              </a:spcAft>
              <a:buFont typeface="+mj-lt"/>
              <a:buAutoNum type="arabicPeriod"/>
              <a:tabLst>
                <a:tab pos="457200" algn="l"/>
              </a:tabLst>
            </a:pPr>
            <a:r>
              <a:rPr lang="en-US" sz="1800" b="1" kern="0" dirty="0">
                <a:effectLst/>
                <a:latin typeface="Times New Roman" panose="02020603050405020304" pitchFamily="18" charset="0"/>
                <a:ea typeface="Times New Roman" panose="02020603050405020304" pitchFamily="18" charset="0"/>
                <a:cs typeface="Vrinda" panose="020B0502040204020203" pitchFamily="34" charset="0"/>
              </a:rPr>
              <a:t>Approval or Denial</a:t>
            </a:r>
            <a:r>
              <a:rPr lang="en-US" sz="1800" kern="0" dirty="0">
                <a:effectLst/>
                <a:latin typeface="Times New Roman" panose="02020603050405020304" pitchFamily="18" charset="0"/>
                <a:ea typeface="Times New Roman" panose="02020603050405020304" pitchFamily="18" charset="0"/>
                <a:cs typeface="Vrinda" panose="020B0502040204020203" pitchFamily="34" charset="0"/>
              </a:rPr>
              <a:t>: Based on the availability, the system either approves or denies the lane change.</a:t>
            </a:r>
            <a:endParaRPr lang="de-DE" sz="1800" kern="100" dirty="0">
              <a:effectLst/>
              <a:latin typeface="Aptos" panose="020B0004020202020204" pitchFamily="34" charset="0"/>
              <a:ea typeface="Aptos" panose="020B0004020202020204" pitchFamily="34" charset="0"/>
              <a:cs typeface="Vrinda" panose="020B0502040204020203" pitchFamily="34" charset="0"/>
            </a:endParaRPr>
          </a:p>
          <a:p>
            <a:pPr marL="342900" lvl="0" indent="-342900">
              <a:lnSpc>
                <a:spcPct val="107000"/>
              </a:lnSpc>
              <a:spcAft>
                <a:spcPts val="800"/>
              </a:spcAft>
              <a:buFont typeface="+mj-lt"/>
              <a:buAutoNum type="arabicPeriod"/>
              <a:tabLst>
                <a:tab pos="457200" algn="l"/>
              </a:tabLst>
            </a:pPr>
            <a:r>
              <a:rPr lang="en-US" sz="1800" b="1" kern="0" dirty="0">
                <a:effectLst/>
                <a:latin typeface="Times New Roman" panose="02020603050405020304" pitchFamily="18" charset="0"/>
                <a:ea typeface="Times New Roman" panose="02020603050405020304" pitchFamily="18" charset="0"/>
                <a:cs typeface="Vrinda" panose="020B0502040204020203" pitchFamily="34" charset="0"/>
              </a:rPr>
              <a:t>Execute Change</a:t>
            </a:r>
            <a:r>
              <a:rPr lang="en-US" sz="1800" kern="0" dirty="0">
                <a:effectLst/>
                <a:latin typeface="Times New Roman" panose="02020603050405020304" pitchFamily="18" charset="0"/>
                <a:ea typeface="Times New Roman" panose="02020603050405020304" pitchFamily="18" charset="0"/>
                <a:cs typeface="Vrinda" panose="020B0502040204020203" pitchFamily="34" charset="0"/>
              </a:rPr>
              <a:t>: If approved, the truck executes the lane change.</a:t>
            </a:r>
            <a:endParaRPr lang="de-DE" sz="1800" kern="100" dirty="0">
              <a:effectLst/>
              <a:latin typeface="Aptos" panose="020B0004020202020204" pitchFamily="34" charset="0"/>
              <a:ea typeface="Aptos" panose="020B0004020202020204" pitchFamily="34" charset="0"/>
              <a:cs typeface="Vrinda" panose="020B0502040204020203" pitchFamily="34" charset="0"/>
            </a:endParaRPr>
          </a:p>
          <a:p>
            <a:pPr marL="342900" lvl="0" indent="-342900">
              <a:lnSpc>
                <a:spcPct val="107000"/>
              </a:lnSpc>
              <a:spcAft>
                <a:spcPts val="800"/>
              </a:spcAft>
              <a:buFont typeface="+mj-lt"/>
              <a:buAutoNum type="arabicPeriod"/>
              <a:tabLst>
                <a:tab pos="457200" algn="l"/>
              </a:tabLst>
            </a:pPr>
            <a:r>
              <a:rPr lang="en-US" sz="1800" b="1" kern="0" dirty="0">
                <a:effectLst/>
                <a:latin typeface="Times New Roman" panose="02020603050405020304" pitchFamily="18" charset="0"/>
                <a:ea typeface="Times New Roman" panose="02020603050405020304" pitchFamily="18" charset="0"/>
                <a:cs typeface="Vrinda" panose="020B0502040204020203" pitchFamily="34" charset="0"/>
              </a:rPr>
              <a:t>Confirmation</a:t>
            </a:r>
            <a:r>
              <a:rPr lang="en-US" sz="1800" kern="0" dirty="0">
                <a:effectLst/>
                <a:latin typeface="Times New Roman" panose="02020603050405020304" pitchFamily="18" charset="0"/>
                <a:ea typeface="Times New Roman" panose="02020603050405020304" pitchFamily="18" charset="0"/>
                <a:cs typeface="Vrinda" panose="020B0502040204020203" pitchFamily="34" charset="0"/>
              </a:rPr>
              <a:t>: The system confirms the completion of the lane change.</a:t>
            </a:r>
            <a:endParaRPr lang="de-DE" sz="1800" kern="100" dirty="0">
              <a:effectLst/>
              <a:latin typeface="Aptos" panose="020B0004020202020204" pitchFamily="34" charset="0"/>
              <a:ea typeface="Aptos" panose="020B0004020202020204" pitchFamily="34" charset="0"/>
              <a:cs typeface="Vrinda" panose="020B0502040204020203" pitchFamily="34" charset="0"/>
            </a:endParaRPr>
          </a:p>
          <a:p>
            <a:endParaRPr lang="en-IN" dirty="0"/>
          </a:p>
        </p:txBody>
      </p:sp>
      <p:sp>
        <p:nvSpPr>
          <p:cNvPr id="4" name="Slide Number Placeholder 3"/>
          <p:cNvSpPr>
            <a:spLocks noGrp="1"/>
          </p:cNvSpPr>
          <p:nvPr>
            <p:ph type="sldNum" sz="quarter" idx="5"/>
          </p:nvPr>
        </p:nvSpPr>
        <p:spPr/>
        <p:txBody>
          <a:bodyPr/>
          <a:lstStyle/>
          <a:p>
            <a:fld id="{82B62B7A-5FB3-4661-BC56-8B2E0B8DEF68}" type="slidenum">
              <a:rPr lang="en-GB" smtClean="0"/>
              <a:t>7</a:t>
            </a:fld>
            <a:endParaRPr lang="en-GB"/>
          </a:p>
        </p:txBody>
      </p:sp>
    </p:spTree>
    <p:extLst>
      <p:ext uri="{BB962C8B-B14F-4D97-AF65-F5344CB8AC3E}">
        <p14:creationId xmlns:p14="http://schemas.microsoft.com/office/powerpoint/2010/main" val="2881984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Jasmeet</a:t>
            </a:r>
          </a:p>
        </p:txBody>
      </p:sp>
      <p:sp>
        <p:nvSpPr>
          <p:cNvPr id="4" name="Slide Number Placeholder 3"/>
          <p:cNvSpPr>
            <a:spLocks noGrp="1"/>
          </p:cNvSpPr>
          <p:nvPr>
            <p:ph type="sldNum" sz="quarter" idx="5"/>
          </p:nvPr>
        </p:nvSpPr>
        <p:spPr/>
        <p:txBody>
          <a:bodyPr/>
          <a:lstStyle/>
          <a:p>
            <a:fld id="{2BF4F7D1-CF71-4D4E-981F-5C84D3B3463A}" type="slidenum">
              <a:rPr lang="en-IN" smtClean="0"/>
              <a:t>8</a:t>
            </a:fld>
            <a:endParaRPr lang="en-IN"/>
          </a:p>
        </p:txBody>
      </p:sp>
    </p:spTree>
    <p:extLst>
      <p:ext uri="{BB962C8B-B14F-4D97-AF65-F5344CB8AC3E}">
        <p14:creationId xmlns:p14="http://schemas.microsoft.com/office/powerpoint/2010/main" val="3003640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Jasmeet</a:t>
            </a:r>
          </a:p>
        </p:txBody>
      </p:sp>
      <p:sp>
        <p:nvSpPr>
          <p:cNvPr id="4" name="Slide Number Placeholder 3"/>
          <p:cNvSpPr>
            <a:spLocks noGrp="1"/>
          </p:cNvSpPr>
          <p:nvPr>
            <p:ph type="sldNum" sz="quarter" idx="5"/>
          </p:nvPr>
        </p:nvSpPr>
        <p:spPr/>
        <p:txBody>
          <a:bodyPr/>
          <a:lstStyle/>
          <a:p>
            <a:fld id="{82B62B7A-5FB3-4661-BC56-8B2E0B8DEF68}" type="slidenum">
              <a:rPr lang="en-GB" smtClean="0"/>
              <a:t>9</a:t>
            </a:fld>
            <a:endParaRPr lang="en-GB"/>
          </a:p>
        </p:txBody>
      </p:sp>
    </p:spTree>
    <p:extLst>
      <p:ext uri="{BB962C8B-B14F-4D97-AF65-F5344CB8AC3E}">
        <p14:creationId xmlns:p14="http://schemas.microsoft.com/office/powerpoint/2010/main" val="1916828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FE9F7-66BB-8FCE-6F95-7D9B52ADCE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B5452B5-61B5-6D47-71CE-2396A91252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7DED0F0-F843-C9EB-1CDA-F4F08DD49CEC}"/>
              </a:ext>
            </a:extLst>
          </p:cNvPr>
          <p:cNvSpPr>
            <a:spLocks noGrp="1"/>
          </p:cNvSpPr>
          <p:nvPr>
            <p:ph type="dt" sz="half" idx="10"/>
          </p:nvPr>
        </p:nvSpPr>
        <p:spPr/>
        <p:txBody>
          <a:bodyPr/>
          <a:lstStyle/>
          <a:p>
            <a:fld id="{99FCB713-4A24-43F5-A14E-A417EDF872BC}" type="datetime1">
              <a:rPr lang="en-GB" smtClean="0"/>
              <a:t>05/07/2024</a:t>
            </a:fld>
            <a:endParaRPr lang="en-GB"/>
          </a:p>
        </p:txBody>
      </p:sp>
      <p:sp>
        <p:nvSpPr>
          <p:cNvPr id="5" name="Footer Placeholder 4">
            <a:extLst>
              <a:ext uri="{FF2B5EF4-FFF2-40B4-BE49-F238E27FC236}">
                <a16:creationId xmlns:a16="http://schemas.microsoft.com/office/drawing/2014/main" id="{72B2CFFB-6C07-787F-88B3-E4986B313E2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8BB12BD-EC79-566A-9D7A-B7B3AEFD37B3}"/>
              </a:ext>
            </a:extLst>
          </p:cNvPr>
          <p:cNvSpPr>
            <a:spLocks noGrp="1"/>
          </p:cNvSpPr>
          <p:nvPr>
            <p:ph type="sldNum" sz="quarter" idx="12"/>
          </p:nvPr>
        </p:nvSpPr>
        <p:spPr/>
        <p:txBody>
          <a:bodyPr/>
          <a:lstStyle/>
          <a:p>
            <a:fld id="{E5F573B9-05BE-4DAE-AB8B-8A03A702506B}" type="slidenum">
              <a:rPr lang="en-GB" smtClean="0"/>
              <a:t>‹#›</a:t>
            </a:fld>
            <a:endParaRPr lang="en-GB"/>
          </a:p>
        </p:txBody>
      </p:sp>
    </p:spTree>
    <p:extLst>
      <p:ext uri="{BB962C8B-B14F-4D97-AF65-F5344CB8AC3E}">
        <p14:creationId xmlns:p14="http://schemas.microsoft.com/office/powerpoint/2010/main" val="1573435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C5E28-8F0F-669D-C41B-483AA2D74C4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98B0464-5348-B0B0-BAE8-5546ADDE4C9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1512DF8-A461-A04F-C157-E3578E80CF1E}"/>
              </a:ext>
            </a:extLst>
          </p:cNvPr>
          <p:cNvSpPr>
            <a:spLocks noGrp="1"/>
          </p:cNvSpPr>
          <p:nvPr>
            <p:ph type="dt" sz="half" idx="10"/>
          </p:nvPr>
        </p:nvSpPr>
        <p:spPr/>
        <p:txBody>
          <a:bodyPr/>
          <a:lstStyle/>
          <a:p>
            <a:fld id="{240F3F9A-08C1-4F29-8111-00C4D89F4B7D}" type="datetime1">
              <a:rPr lang="en-GB" smtClean="0"/>
              <a:t>05/07/2024</a:t>
            </a:fld>
            <a:endParaRPr lang="en-GB"/>
          </a:p>
        </p:txBody>
      </p:sp>
      <p:sp>
        <p:nvSpPr>
          <p:cNvPr id="5" name="Footer Placeholder 4">
            <a:extLst>
              <a:ext uri="{FF2B5EF4-FFF2-40B4-BE49-F238E27FC236}">
                <a16:creationId xmlns:a16="http://schemas.microsoft.com/office/drawing/2014/main" id="{90F9A674-3A2E-210D-CCF1-99375F6677E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721F05B-EB87-E282-77B4-05DB6C1214AC}"/>
              </a:ext>
            </a:extLst>
          </p:cNvPr>
          <p:cNvSpPr>
            <a:spLocks noGrp="1"/>
          </p:cNvSpPr>
          <p:nvPr>
            <p:ph type="sldNum" sz="quarter" idx="12"/>
          </p:nvPr>
        </p:nvSpPr>
        <p:spPr/>
        <p:txBody>
          <a:bodyPr/>
          <a:lstStyle/>
          <a:p>
            <a:fld id="{E5F573B9-05BE-4DAE-AB8B-8A03A702506B}" type="slidenum">
              <a:rPr lang="en-GB" smtClean="0"/>
              <a:t>‹#›</a:t>
            </a:fld>
            <a:endParaRPr lang="en-GB"/>
          </a:p>
        </p:txBody>
      </p:sp>
    </p:spTree>
    <p:extLst>
      <p:ext uri="{BB962C8B-B14F-4D97-AF65-F5344CB8AC3E}">
        <p14:creationId xmlns:p14="http://schemas.microsoft.com/office/powerpoint/2010/main" val="1964644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B99F9B-E0D2-2652-2B00-5AB051AFD67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48A45E3-95D0-3C86-145A-73D77C17FE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00CD254-B2FD-0A52-B8EB-6102035204D7}"/>
              </a:ext>
            </a:extLst>
          </p:cNvPr>
          <p:cNvSpPr>
            <a:spLocks noGrp="1"/>
          </p:cNvSpPr>
          <p:nvPr>
            <p:ph type="dt" sz="half" idx="10"/>
          </p:nvPr>
        </p:nvSpPr>
        <p:spPr/>
        <p:txBody>
          <a:bodyPr/>
          <a:lstStyle/>
          <a:p>
            <a:fld id="{EDD18B53-879D-4B90-98A2-E14D9157B2F9}" type="datetime1">
              <a:rPr lang="en-GB" smtClean="0"/>
              <a:t>05/07/2024</a:t>
            </a:fld>
            <a:endParaRPr lang="en-GB"/>
          </a:p>
        </p:txBody>
      </p:sp>
      <p:sp>
        <p:nvSpPr>
          <p:cNvPr id="5" name="Footer Placeholder 4">
            <a:extLst>
              <a:ext uri="{FF2B5EF4-FFF2-40B4-BE49-F238E27FC236}">
                <a16:creationId xmlns:a16="http://schemas.microsoft.com/office/drawing/2014/main" id="{DBB9FB19-1851-7585-E567-8A8C08EA0BE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4D62EAE-C10B-9223-E2F1-C190DFADD460}"/>
              </a:ext>
            </a:extLst>
          </p:cNvPr>
          <p:cNvSpPr>
            <a:spLocks noGrp="1"/>
          </p:cNvSpPr>
          <p:nvPr>
            <p:ph type="sldNum" sz="quarter" idx="12"/>
          </p:nvPr>
        </p:nvSpPr>
        <p:spPr/>
        <p:txBody>
          <a:bodyPr/>
          <a:lstStyle/>
          <a:p>
            <a:fld id="{E5F573B9-05BE-4DAE-AB8B-8A03A702506B}" type="slidenum">
              <a:rPr lang="en-GB" smtClean="0"/>
              <a:t>‹#›</a:t>
            </a:fld>
            <a:endParaRPr lang="en-GB"/>
          </a:p>
        </p:txBody>
      </p:sp>
    </p:spTree>
    <p:extLst>
      <p:ext uri="{BB962C8B-B14F-4D97-AF65-F5344CB8AC3E}">
        <p14:creationId xmlns:p14="http://schemas.microsoft.com/office/powerpoint/2010/main" val="1092721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00292-F541-0BFB-971D-82D6AB9CE07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31C5161-B5E4-6065-8D29-6F88732B80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38D17B8-404E-8CF7-545C-CC2BAD540D8A}"/>
              </a:ext>
            </a:extLst>
          </p:cNvPr>
          <p:cNvSpPr>
            <a:spLocks noGrp="1"/>
          </p:cNvSpPr>
          <p:nvPr>
            <p:ph type="dt" sz="half" idx="10"/>
          </p:nvPr>
        </p:nvSpPr>
        <p:spPr/>
        <p:txBody>
          <a:bodyPr/>
          <a:lstStyle/>
          <a:p>
            <a:fld id="{5FDABCFB-FC71-4F45-9B0D-C0EE93A00692}" type="datetime1">
              <a:rPr lang="en-GB" smtClean="0"/>
              <a:t>05/07/2024</a:t>
            </a:fld>
            <a:endParaRPr lang="en-GB"/>
          </a:p>
        </p:txBody>
      </p:sp>
      <p:sp>
        <p:nvSpPr>
          <p:cNvPr id="5" name="Footer Placeholder 4">
            <a:extLst>
              <a:ext uri="{FF2B5EF4-FFF2-40B4-BE49-F238E27FC236}">
                <a16:creationId xmlns:a16="http://schemas.microsoft.com/office/drawing/2014/main" id="{1300FFBF-285A-E0F6-1E44-FE6252134CA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987FF73-E82E-FAE9-1D25-B35B547EDE77}"/>
              </a:ext>
            </a:extLst>
          </p:cNvPr>
          <p:cNvSpPr>
            <a:spLocks noGrp="1"/>
          </p:cNvSpPr>
          <p:nvPr>
            <p:ph type="sldNum" sz="quarter" idx="12"/>
          </p:nvPr>
        </p:nvSpPr>
        <p:spPr/>
        <p:txBody>
          <a:bodyPr/>
          <a:lstStyle/>
          <a:p>
            <a:fld id="{E5F573B9-05BE-4DAE-AB8B-8A03A702506B}" type="slidenum">
              <a:rPr lang="en-GB" smtClean="0"/>
              <a:t>‹#›</a:t>
            </a:fld>
            <a:endParaRPr lang="en-GB"/>
          </a:p>
        </p:txBody>
      </p:sp>
    </p:spTree>
    <p:extLst>
      <p:ext uri="{BB962C8B-B14F-4D97-AF65-F5344CB8AC3E}">
        <p14:creationId xmlns:p14="http://schemas.microsoft.com/office/powerpoint/2010/main" val="51635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ADAFF-C3C5-307E-9694-CA57BBF764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0461588-6305-826F-0E7D-36D1D95A5CD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BD430A-168A-EE97-3AD6-512CA470EB1B}"/>
              </a:ext>
            </a:extLst>
          </p:cNvPr>
          <p:cNvSpPr>
            <a:spLocks noGrp="1"/>
          </p:cNvSpPr>
          <p:nvPr>
            <p:ph type="dt" sz="half" idx="10"/>
          </p:nvPr>
        </p:nvSpPr>
        <p:spPr/>
        <p:txBody>
          <a:bodyPr/>
          <a:lstStyle/>
          <a:p>
            <a:fld id="{2A807616-1B22-416A-AFD6-308A8EE77281}" type="datetime1">
              <a:rPr lang="en-GB" smtClean="0"/>
              <a:t>05/07/2024</a:t>
            </a:fld>
            <a:endParaRPr lang="en-GB"/>
          </a:p>
        </p:txBody>
      </p:sp>
      <p:sp>
        <p:nvSpPr>
          <p:cNvPr id="5" name="Footer Placeholder 4">
            <a:extLst>
              <a:ext uri="{FF2B5EF4-FFF2-40B4-BE49-F238E27FC236}">
                <a16:creationId xmlns:a16="http://schemas.microsoft.com/office/drawing/2014/main" id="{1DB866F2-E22E-9DF6-881E-4B24477FBDA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D00EC5F-961A-9493-2DAD-D0C483ADB0F0}"/>
              </a:ext>
            </a:extLst>
          </p:cNvPr>
          <p:cNvSpPr>
            <a:spLocks noGrp="1"/>
          </p:cNvSpPr>
          <p:nvPr>
            <p:ph type="sldNum" sz="quarter" idx="12"/>
          </p:nvPr>
        </p:nvSpPr>
        <p:spPr/>
        <p:txBody>
          <a:bodyPr/>
          <a:lstStyle/>
          <a:p>
            <a:fld id="{E5F573B9-05BE-4DAE-AB8B-8A03A702506B}" type="slidenum">
              <a:rPr lang="en-GB" smtClean="0"/>
              <a:t>‹#›</a:t>
            </a:fld>
            <a:endParaRPr lang="en-GB"/>
          </a:p>
        </p:txBody>
      </p:sp>
    </p:spTree>
    <p:extLst>
      <p:ext uri="{BB962C8B-B14F-4D97-AF65-F5344CB8AC3E}">
        <p14:creationId xmlns:p14="http://schemas.microsoft.com/office/powerpoint/2010/main" val="1528569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3EC23-FF1B-3353-E8DA-DAF48409541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811F937-D9AC-D137-79D9-6CE04CB4FE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E99158D-2711-2C17-A9EE-07A76ED569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4BA868-23EA-061A-83C4-B93032352F97}"/>
              </a:ext>
            </a:extLst>
          </p:cNvPr>
          <p:cNvSpPr>
            <a:spLocks noGrp="1"/>
          </p:cNvSpPr>
          <p:nvPr>
            <p:ph type="dt" sz="half" idx="10"/>
          </p:nvPr>
        </p:nvSpPr>
        <p:spPr/>
        <p:txBody>
          <a:bodyPr/>
          <a:lstStyle/>
          <a:p>
            <a:fld id="{4B85245C-8091-4BEC-8D8C-56861B4F4E25}" type="datetime1">
              <a:rPr lang="en-GB" smtClean="0"/>
              <a:t>05/07/2024</a:t>
            </a:fld>
            <a:endParaRPr lang="en-GB"/>
          </a:p>
        </p:txBody>
      </p:sp>
      <p:sp>
        <p:nvSpPr>
          <p:cNvPr id="6" name="Footer Placeholder 5">
            <a:extLst>
              <a:ext uri="{FF2B5EF4-FFF2-40B4-BE49-F238E27FC236}">
                <a16:creationId xmlns:a16="http://schemas.microsoft.com/office/drawing/2014/main" id="{26484B52-E74C-01C3-3EE7-83D1345DAA4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4B6537E-4ACF-11C3-E48C-B9D707246D5A}"/>
              </a:ext>
            </a:extLst>
          </p:cNvPr>
          <p:cNvSpPr>
            <a:spLocks noGrp="1"/>
          </p:cNvSpPr>
          <p:nvPr>
            <p:ph type="sldNum" sz="quarter" idx="12"/>
          </p:nvPr>
        </p:nvSpPr>
        <p:spPr/>
        <p:txBody>
          <a:bodyPr/>
          <a:lstStyle/>
          <a:p>
            <a:fld id="{E5F573B9-05BE-4DAE-AB8B-8A03A702506B}" type="slidenum">
              <a:rPr lang="en-GB" smtClean="0"/>
              <a:t>‹#›</a:t>
            </a:fld>
            <a:endParaRPr lang="en-GB"/>
          </a:p>
        </p:txBody>
      </p:sp>
    </p:spTree>
    <p:extLst>
      <p:ext uri="{BB962C8B-B14F-4D97-AF65-F5344CB8AC3E}">
        <p14:creationId xmlns:p14="http://schemas.microsoft.com/office/powerpoint/2010/main" val="3234127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C35E6-EDF7-F8DF-AF8E-54188ECC1F4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6B883C0-AF6C-B77A-5887-2F2C544EED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09A0F11-8B29-0290-2C7B-E099A93A8B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42ECBE3-7314-11D1-0B85-F44DD718CD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DCEF33-66F6-B649-DA7A-DBF7414F79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D1E6285-39F7-24C8-537F-2B6304913F82}"/>
              </a:ext>
            </a:extLst>
          </p:cNvPr>
          <p:cNvSpPr>
            <a:spLocks noGrp="1"/>
          </p:cNvSpPr>
          <p:nvPr>
            <p:ph type="dt" sz="half" idx="10"/>
          </p:nvPr>
        </p:nvSpPr>
        <p:spPr/>
        <p:txBody>
          <a:bodyPr/>
          <a:lstStyle/>
          <a:p>
            <a:fld id="{F74207DD-4B84-4424-956E-534ED988B1E3}" type="datetime1">
              <a:rPr lang="en-GB" smtClean="0"/>
              <a:t>05/07/2024</a:t>
            </a:fld>
            <a:endParaRPr lang="en-GB"/>
          </a:p>
        </p:txBody>
      </p:sp>
      <p:sp>
        <p:nvSpPr>
          <p:cNvPr id="8" name="Footer Placeholder 7">
            <a:extLst>
              <a:ext uri="{FF2B5EF4-FFF2-40B4-BE49-F238E27FC236}">
                <a16:creationId xmlns:a16="http://schemas.microsoft.com/office/drawing/2014/main" id="{D5768DEE-9D1E-45E7-CE11-1579D5E1599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18E1DD0-5D8A-2C50-A2E3-6346D966847C}"/>
              </a:ext>
            </a:extLst>
          </p:cNvPr>
          <p:cNvSpPr>
            <a:spLocks noGrp="1"/>
          </p:cNvSpPr>
          <p:nvPr>
            <p:ph type="sldNum" sz="quarter" idx="12"/>
          </p:nvPr>
        </p:nvSpPr>
        <p:spPr/>
        <p:txBody>
          <a:bodyPr/>
          <a:lstStyle/>
          <a:p>
            <a:fld id="{E5F573B9-05BE-4DAE-AB8B-8A03A702506B}" type="slidenum">
              <a:rPr lang="en-GB" smtClean="0"/>
              <a:t>‹#›</a:t>
            </a:fld>
            <a:endParaRPr lang="en-GB"/>
          </a:p>
        </p:txBody>
      </p:sp>
    </p:spTree>
    <p:extLst>
      <p:ext uri="{BB962C8B-B14F-4D97-AF65-F5344CB8AC3E}">
        <p14:creationId xmlns:p14="http://schemas.microsoft.com/office/powerpoint/2010/main" val="297154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01AEA-1264-672B-0B4B-AD938AA2670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16412BA-01A1-3E2E-6950-A546DD099646}"/>
              </a:ext>
            </a:extLst>
          </p:cNvPr>
          <p:cNvSpPr>
            <a:spLocks noGrp="1"/>
          </p:cNvSpPr>
          <p:nvPr>
            <p:ph type="dt" sz="half" idx="10"/>
          </p:nvPr>
        </p:nvSpPr>
        <p:spPr/>
        <p:txBody>
          <a:bodyPr/>
          <a:lstStyle/>
          <a:p>
            <a:fld id="{3F1EF34A-8679-4C75-A25E-5BEFDE4DAA63}" type="datetime1">
              <a:rPr lang="en-GB" smtClean="0"/>
              <a:t>05/07/2024</a:t>
            </a:fld>
            <a:endParaRPr lang="en-GB"/>
          </a:p>
        </p:txBody>
      </p:sp>
      <p:sp>
        <p:nvSpPr>
          <p:cNvPr id="4" name="Footer Placeholder 3">
            <a:extLst>
              <a:ext uri="{FF2B5EF4-FFF2-40B4-BE49-F238E27FC236}">
                <a16:creationId xmlns:a16="http://schemas.microsoft.com/office/drawing/2014/main" id="{8910CD6C-C945-636B-71D7-B00D288C7B5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592C1B5-19C1-75A9-AC36-178C6263EF94}"/>
              </a:ext>
            </a:extLst>
          </p:cNvPr>
          <p:cNvSpPr>
            <a:spLocks noGrp="1"/>
          </p:cNvSpPr>
          <p:nvPr>
            <p:ph type="sldNum" sz="quarter" idx="12"/>
          </p:nvPr>
        </p:nvSpPr>
        <p:spPr/>
        <p:txBody>
          <a:bodyPr/>
          <a:lstStyle/>
          <a:p>
            <a:fld id="{E5F573B9-05BE-4DAE-AB8B-8A03A702506B}" type="slidenum">
              <a:rPr lang="en-GB" smtClean="0"/>
              <a:t>‹#›</a:t>
            </a:fld>
            <a:endParaRPr lang="en-GB"/>
          </a:p>
        </p:txBody>
      </p:sp>
    </p:spTree>
    <p:extLst>
      <p:ext uri="{BB962C8B-B14F-4D97-AF65-F5344CB8AC3E}">
        <p14:creationId xmlns:p14="http://schemas.microsoft.com/office/powerpoint/2010/main" val="2264756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903C8F-4128-94D6-016D-615F381DEFE1}"/>
              </a:ext>
            </a:extLst>
          </p:cNvPr>
          <p:cNvSpPr>
            <a:spLocks noGrp="1"/>
          </p:cNvSpPr>
          <p:nvPr>
            <p:ph type="dt" sz="half" idx="10"/>
          </p:nvPr>
        </p:nvSpPr>
        <p:spPr/>
        <p:txBody>
          <a:bodyPr/>
          <a:lstStyle/>
          <a:p>
            <a:fld id="{EC208333-D06F-49D1-8F57-9F40E6AF28F5}" type="datetime1">
              <a:rPr lang="en-GB" smtClean="0"/>
              <a:t>05/07/2024</a:t>
            </a:fld>
            <a:endParaRPr lang="en-GB"/>
          </a:p>
        </p:txBody>
      </p:sp>
      <p:sp>
        <p:nvSpPr>
          <p:cNvPr id="3" name="Footer Placeholder 2">
            <a:extLst>
              <a:ext uri="{FF2B5EF4-FFF2-40B4-BE49-F238E27FC236}">
                <a16:creationId xmlns:a16="http://schemas.microsoft.com/office/drawing/2014/main" id="{A4BAC72B-FB3E-6F93-F039-5976C796020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1819BA0-488D-9F94-BA97-8FFCFB5C5C5D}"/>
              </a:ext>
            </a:extLst>
          </p:cNvPr>
          <p:cNvSpPr>
            <a:spLocks noGrp="1"/>
          </p:cNvSpPr>
          <p:nvPr>
            <p:ph type="sldNum" sz="quarter" idx="12"/>
          </p:nvPr>
        </p:nvSpPr>
        <p:spPr/>
        <p:txBody>
          <a:bodyPr/>
          <a:lstStyle/>
          <a:p>
            <a:fld id="{E5F573B9-05BE-4DAE-AB8B-8A03A702506B}" type="slidenum">
              <a:rPr lang="en-GB" smtClean="0"/>
              <a:t>‹#›</a:t>
            </a:fld>
            <a:endParaRPr lang="en-GB"/>
          </a:p>
        </p:txBody>
      </p:sp>
    </p:spTree>
    <p:extLst>
      <p:ext uri="{BB962C8B-B14F-4D97-AF65-F5344CB8AC3E}">
        <p14:creationId xmlns:p14="http://schemas.microsoft.com/office/powerpoint/2010/main" val="1108738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D4903-DFD2-E36D-4F47-AB7C845913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4A32B72-52AA-2EA5-72D0-5565104A0F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63F3A27-FED3-ADB3-0E15-1B29635CA6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15DFB2-8EF5-A720-2A62-DE86E4851367}"/>
              </a:ext>
            </a:extLst>
          </p:cNvPr>
          <p:cNvSpPr>
            <a:spLocks noGrp="1"/>
          </p:cNvSpPr>
          <p:nvPr>
            <p:ph type="dt" sz="half" idx="10"/>
          </p:nvPr>
        </p:nvSpPr>
        <p:spPr/>
        <p:txBody>
          <a:bodyPr/>
          <a:lstStyle/>
          <a:p>
            <a:fld id="{923AA180-F2C7-4BF6-8D40-A5AEF060DD63}" type="datetime1">
              <a:rPr lang="en-GB" smtClean="0"/>
              <a:t>05/07/2024</a:t>
            </a:fld>
            <a:endParaRPr lang="en-GB"/>
          </a:p>
        </p:txBody>
      </p:sp>
      <p:sp>
        <p:nvSpPr>
          <p:cNvPr id="6" name="Footer Placeholder 5">
            <a:extLst>
              <a:ext uri="{FF2B5EF4-FFF2-40B4-BE49-F238E27FC236}">
                <a16:creationId xmlns:a16="http://schemas.microsoft.com/office/drawing/2014/main" id="{E7DF765D-E010-4F6B-589F-4044F2D72BE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F6126C8-A4AC-3D9F-BB09-689378D18DFB}"/>
              </a:ext>
            </a:extLst>
          </p:cNvPr>
          <p:cNvSpPr>
            <a:spLocks noGrp="1"/>
          </p:cNvSpPr>
          <p:nvPr>
            <p:ph type="sldNum" sz="quarter" idx="12"/>
          </p:nvPr>
        </p:nvSpPr>
        <p:spPr/>
        <p:txBody>
          <a:bodyPr/>
          <a:lstStyle/>
          <a:p>
            <a:fld id="{E5F573B9-05BE-4DAE-AB8B-8A03A702506B}" type="slidenum">
              <a:rPr lang="en-GB" smtClean="0"/>
              <a:t>‹#›</a:t>
            </a:fld>
            <a:endParaRPr lang="en-GB"/>
          </a:p>
        </p:txBody>
      </p:sp>
    </p:spTree>
    <p:extLst>
      <p:ext uri="{BB962C8B-B14F-4D97-AF65-F5344CB8AC3E}">
        <p14:creationId xmlns:p14="http://schemas.microsoft.com/office/powerpoint/2010/main" val="1061480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B2DA5-68B7-2D73-33F9-354B91DAE8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884CCB2-F670-1773-BD04-873174D599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4D48552-C05E-551C-8042-0112D01EE4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85C28B-035F-3466-BAB8-6F5D6E905C42}"/>
              </a:ext>
            </a:extLst>
          </p:cNvPr>
          <p:cNvSpPr>
            <a:spLocks noGrp="1"/>
          </p:cNvSpPr>
          <p:nvPr>
            <p:ph type="dt" sz="half" idx="10"/>
          </p:nvPr>
        </p:nvSpPr>
        <p:spPr/>
        <p:txBody>
          <a:bodyPr/>
          <a:lstStyle/>
          <a:p>
            <a:fld id="{DC6568E3-CC5F-406A-AC5B-9CB6B36C0673}" type="datetime1">
              <a:rPr lang="en-GB" smtClean="0"/>
              <a:t>05/07/2024</a:t>
            </a:fld>
            <a:endParaRPr lang="en-GB"/>
          </a:p>
        </p:txBody>
      </p:sp>
      <p:sp>
        <p:nvSpPr>
          <p:cNvPr id="6" name="Footer Placeholder 5">
            <a:extLst>
              <a:ext uri="{FF2B5EF4-FFF2-40B4-BE49-F238E27FC236}">
                <a16:creationId xmlns:a16="http://schemas.microsoft.com/office/drawing/2014/main" id="{1D69BE4F-CC02-609B-EAFC-F3B1E625F22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A2DEF88-6B46-3365-80D9-2ADB4E286E0C}"/>
              </a:ext>
            </a:extLst>
          </p:cNvPr>
          <p:cNvSpPr>
            <a:spLocks noGrp="1"/>
          </p:cNvSpPr>
          <p:nvPr>
            <p:ph type="sldNum" sz="quarter" idx="12"/>
          </p:nvPr>
        </p:nvSpPr>
        <p:spPr/>
        <p:txBody>
          <a:bodyPr/>
          <a:lstStyle/>
          <a:p>
            <a:fld id="{E5F573B9-05BE-4DAE-AB8B-8A03A702506B}" type="slidenum">
              <a:rPr lang="en-GB" smtClean="0"/>
              <a:t>‹#›</a:t>
            </a:fld>
            <a:endParaRPr lang="en-GB"/>
          </a:p>
        </p:txBody>
      </p:sp>
    </p:spTree>
    <p:extLst>
      <p:ext uri="{BB962C8B-B14F-4D97-AF65-F5344CB8AC3E}">
        <p14:creationId xmlns:p14="http://schemas.microsoft.com/office/powerpoint/2010/main" val="1493467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845641-C0DC-CEF2-71DF-E871F31FED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9B74517-2C52-07E7-D1D3-8A7485BF82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6826C81-9E53-A293-F197-04BC01A414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8A0D51E-2FAB-4B4E-BBD3-653FB4270F2D}" type="datetime1">
              <a:rPr lang="en-GB" smtClean="0"/>
              <a:t>05/07/2024</a:t>
            </a:fld>
            <a:endParaRPr lang="en-GB"/>
          </a:p>
        </p:txBody>
      </p:sp>
      <p:sp>
        <p:nvSpPr>
          <p:cNvPr id="5" name="Footer Placeholder 4">
            <a:extLst>
              <a:ext uri="{FF2B5EF4-FFF2-40B4-BE49-F238E27FC236}">
                <a16:creationId xmlns:a16="http://schemas.microsoft.com/office/drawing/2014/main" id="{8A603F06-FFC5-E9DE-7861-30CAE2A1AB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268E86D0-5592-0FD2-43D8-B14E4195F8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5F573B9-05BE-4DAE-AB8B-8A03A702506B}" type="slidenum">
              <a:rPr lang="en-GB" smtClean="0"/>
              <a:t>‹#›</a:t>
            </a:fld>
            <a:endParaRPr lang="en-GB"/>
          </a:p>
        </p:txBody>
      </p:sp>
    </p:spTree>
    <p:extLst>
      <p:ext uri="{BB962C8B-B14F-4D97-AF65-F5344CB8AC3E}">
        <p14:creationId xmlns:p14="http://schemas.microsoft.com/office/powerpoint/2010/main" val="20936591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2.sv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doi.org/10.1109/tits.2016.2548502"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61F928-2DBB-2ACE-D250-EA436ECB3856}"/>
              </a:ext>
            </a:extLst>
          </p:cNvPr>
          <p:cNvSpPr>
            <a:spLocks noGrp="1"/>
          </p:cNvSpPr>
          <p:nvPr>
            <p:ph type="ctrTitle"/>
          </p:nvPr>
        </p:nvSpPr>
        <p:spPr>
          <a:xfrm>
            <a:off x="630936" y="640823"/>
            <a:ext cx="3419856" cy="5583148"/>
          </a:xfrm>
        </p:spPr>
        <p:txBody>
          <a:bodyPr vert="horz" lIns="91440" tIns="45720" rIns="91440" bIns="45720" rtlCol="0" anchor="ctr">
            <a:normAutofit/>
          </a:bodyPr>
          <a:lstStyle/>
          <a:p>
            <a:pPr algn="l"/>
            <a:r>
              <a:rPr kumimoji="0" lang="en-US" sz="4600" b="1" i="0" u="none" strike="noStrike" kern="1200" cap="none" spc="0" normalizeH="0" baseline="0" noProof="0" dirty="0">
                <a:ln>
                  <a:noFill/>
                </a:ln>
                <a:solidFill>
                  <a:schemeClr val="tx1"/>
                </a:solidFill>
                <a:effectLst/>
                <a:uLnTx/>
                <a:uFillTx/>
                <a:latin typeface="+mj-lt"/>
                <a:ea typeface="+mj-ea"/>
                <a:cs typeface="+mj-cs"/>
              </a:rPr>
              <a:t>Truck Platooning</a:t>
            </a:r>
            <a:br>
              <a:rPr kumimoji="0" lang="en-US" sz="4600" b="1" i="0" u="none" strike="noStrike" kern="1200" cap="none" spc="0" normalizeH="0" baseline="0" noProof="0" dirty="0">
                <a:ln>
                  <a:noFill/>
                </a:ln>
                <a:solidFill>
                  <a:schemeClr val="tx1"/>
                </a:solidFill>
                <a:effectLst/>
                <a:uLnTx/>
                <a:uFillTx/>
                <a:latin typeface="+mj-lt"/>
                <a:ea typeface="+mj-ea"/>
                <a:cs typeface="+mj-cs"/>
              </a:rPr>
            </a:br>
            <a:r>
              <a:rPr kumimoji="0" lang="en-US" sz="2800" b="0" i="0" u="none" strike="noStrike" kern="1200" cap="none" spc="0" normalizeH="0" baseline="0" noProof="0" dirty="0">
                <a:ln>
                  <a:noFill/>
                </a:ln>
                <a:solidFill>
                  <a:schemeClr val="tx1"/>
                </a:solidFill>
                <a:effectLst/>
                <a:uLnTx/>
                <a:uFillTx/>
                <a:latin typeface="+mj-lt"/>
                <a:ea typeface="+mj-ea"/>
                <a:cs typeface="+mj-cs"/>
              </a:rPr>
              <a:t>Autonomous Systems A Lab</a:t>
            </a:r>
            <a:endParaRPr lang="en-US" sz="4600" kern="1200" dirty="0">
              <a:solidFill>
                <a:schemeClr val="tx1"/>
              </a:solidFill>
              <a:latin typeface="+mj-lt"/>
              <a:ea typeface="+mj-ea"/>
              <a:cs typeface="+mj-cs"/>
            </a:endParaRPr>
          </a:p>
        </p:txBody>
      </p:sp>
      <p:sp>
        <p:nvSpPr>
          <p:cNvPr id="11"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road with cars and a gas station&#10;&#10;Description automatically generated">
            <a:extLst>
              <a:ext uri="{FF2B5EF4-FFF2-40B4-BE49-F238E27FC236}">
                <a16:creationId xmlns:a16="http://schemas.microsoft.com/office/drawing/2014/main" id="{7649050B-5497-5241-817D-6031ADD8CF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296" y="630936"/>
            <a:ext cx="5896244" cy="3913632"/>
          </a:xfrm>
          <a:prstGeom prst="rect">
            <a:avLst/>
          </a:prstGeom>
        </p:spPr>
      </p:pic>
      <p:sp>
        <p:nvSpPr>
          <p:cNvPr id="3" name="Subtitle 2">
            <a:extLst>
              <a:ext uri="{FF2B5EF4-FFF2-40B4-BE49-F238E27FC236}">
                <a16:creationId xmlns:a16="http://schemas.microsoft.com/office/drawing/2014/main" id="{6CC55487-078E-108C-DBAD-9D6D75A2F7E2}"/>
              </a:ext>
            </a:extLst>
          </p:cNvPr>
          <p:cNvSpPr>
            <a:spLocks noGrp="1"/>
          </p:cNvSpPr>
          <p:nvPr>
            <p:ph type="subTitle" idx="1"/>
          </p:nvPr>
        </p:nvSpPr>
        <p:spPr>
          <a:xfrm>
            <a:off x="4654296" y="4798577"/>
            <a:ext cx="6894576" cy="1428487"/>
          </a:xfrm>
        </p:spPr>
        <p:txBody>
          <a:bodyPr vert="horz" lIns="91440" tIns="45720" rIns="91440" bIns="45720" rtlCol="0" anchor="t">
            <a:normAutofit/>
          </a:bodyPr>
          <a:lstStyle/>
          <a:p>
            <a:pPr marL="0" marR="0" lvl="0" indent="-228600" algn="l" fontAlgn="auto">
              <a:spcBef>
                <a:spcPts val="1000"/>
              </a:spcBef>
              <a:spcAft>
                <a:spcPts val="0"/>
              </a:spcAft>
              <a:buClrTx/>
              <a:buSzTx/>
              <a:buFont typeface="Arial" panose="020B0604020202020204" pitchFamily="34" charset="0"/>
              <a:buChar char="•"/>
              <a:tabLst/>
              <a:defRPr/>
            </a:pPr>
            <a:r>
              <a:rPr kumimoji="0" lang="en-US" sz="1700" b="1" i="0" u="none" strike="noStrike" cap="none" spc="0" normalizeH="0" baseline="0" noProof="0" dirty="0">
                <a:ln>
                  <a:noFill/>
                </a:ln>
                <a:effectLst/>
                <a:uLnTx/>
                <a:uFillTx/>
              </a:rPr>
              <a:t>(Group B)</a:t>
            </a:r>
          </a:p>
          <a:p>
            <a:pPr marL="0" marR="0" lvl="0" indent="-228600" algn="l" fontAlgn="auto">
              <a:spcBef>
                <a:spcPts val="1000"/>
              </a:spcBef>
              <a:spcAft>
                <a:spcPts val="0"/>
              </a:spcAft>
              <a:buClrTx/>
              <a:buSzTx/>
              <a:buFont typeface="Arial" panose="020B0604020202020204" pitchFamily="34" charset="0"/>
              <a:buChar char="•"/>
              <a:tabLst/>
              <a:defRPr/>
            </a:pPr>
            <a:r>
              <a:rPr kumimoji="0" lang="en-US" sz="1700" b="1" i="0" u="none" strike="noStrike" cap="none" spc="0" normalizeH="0" baseline="0" noProof="0" dirty="0">
                <a:ln>
                  <a:noFill/>
                </a:ln>
                <a:effectLst/>
                <a:uLnTx/>
                <a:uFillTx/>
              </a:rPr>
              <a:t>Jasmeet Singh Matta</a:t>
            </a:r>
          </a:p>
          <a:p>
            <a:pPr marL="0" marR="0" lvl="0" indent="-228600" algn="l" fontAlgn="auto">
              <a:spcBef>
                <a:spcPts val="1000"/>
              </a:spcBef>
              <a:spcAft>
                <a:spcPts val="0"/>
              </a:spcAft>
              <a:buClrTx/>
              <a:buSzTx/>
              <a:buFont typeface="Arial" panose="020B0604020202020204" pitchFamily="34" charset="0"/>
              <a:buChar char="•"/>
              <a:tabLst/>
              <a:defRPr/>
            </a:pPr>
            <a:r>
              <a:rPr kumimoji="0" lang="en-US" sz="1700" b="1" i="0" u="none" strike="noStrike" cap="none" spc="0" normalizeH="0" baseline="0" noProof="0" dirty="0" err="1">
                <a:ln>
                  <a:noFill/>
                </a:ln>
                <a:effectLst/>
                <a:uLnTx/>
                <a:uFillTx/>
              </a:rPr>
              <a:t>Moshiour</a:t>
            </a:r>
            <a:r>
              <a:rPr kumimoji="0" lang="en-US" sz="1700" b="1" i="0" u="none" strike="noStrike" cap="none" spc="0" normalizeH="0" baseline="0" noProof="0" dirty="0">
                <a:ln>
                  <a:noFill/>
                </a:ln>
                <a:effectLst/>
                <a:uLnTx/>
                <a:uFillTx/>
              </a:rPr>
              <a:t> Rahman Prince</a:t>
            </a:r>
          </a:p>
          <a:p>
            <a:pPr marL="0" marR="0" lvl="0" indent="-228600" algn="l" fontAlgn="auto">
              <a:spcBef>
                <a:spcPts val="1000"/>
              </a:spcBef>
              <a:spcAft>
                <a:spcPts val="0"/>
              </a:spcAft>
              <a:buClrTx/>
              <a:buSzTx/>
              <a:buFont typeface="Arial" panose="020B0604020202020204" pitchFamily="34" charset="0"/>
              <a:buChar char="•"/>
              <a:tabLst/>
              <a:defRPr/>
            </a:pPr>
            <a:r>
              <a:rPr kumimoji="0" lang="en-US" sz="1700" b="1" i="0" u="none" strike="noStrike" cap="none" spc="0" normalizeH="0" baseline="0" noProof="0" dirty="0">
                <a:ln>
                  <a:noFill/>
                </a:ln>
                <a:effectLst/>
                <a:uLnTx/>
                <a:uFillTx/>
              </a:rPr>
              <a:t>Shihab Ud Doula</a:t>
            </a:r>
          </a:p>
          <a:p>
            <a:pPr indent="-228600" algn="l">
              <a:buFont typeface="Arial" panose="020B0604020202020204" pitchFamily="34" charset="0"/>
              <a:buChar char="•"/>
            </a:pPr>
            <a:endParaRPr lang="en-US" sz="1700" dirty="0"/>
          </a:p>
        </p:txBody>
      </p:sp>
      <p:sp>
        <p:nvSpPr>
          <p:cNvPr id="5" name="Slide Number Placeholder 4">
            <a:extLst>
              <a:ext uri="{FF2B5EF4-FFF2-40B4-BE49-F238E27FC236}">
                <a16:creationId xmlns:a16="http://schemas.microsoft.com/office/drawing/2014/main" id="{ACBAD142-86C1-099A-B9DA-F01743CE77A0}"/>
              </a:ext>
            </a:extLst>
          </p:cNvPr>
          <p:cNvSpPr>
            <a:spLocks noGrp="1"/>
          </p:cNvSpPr>
          <p:nvPr>
            <p:ph type="sldNum" sz="quarter" idx="12"/>
          </p:nvPr>
        </p:nvSpPr>
        <p:spPr/>
        <p:txBody>
          <a:bodyPr/>
          <a:lstStyle/>
          <a:p>
            <a:fld id="{E5F573B9-05BE-4DAE-AB8B-8A03A702506B}" type="slidenum">
              <a:rPr lang="en-GB" smtClean="0"/>
              <a:t>1</a:t>
            </a:fld>
            <a:endParaRPr lang="en-GB"/>
          </a:p>
        </p:txBody>
      </p:sp>
    </p:spTree>
    <p:extLst>
      <p:ext uri="{BB962C8B-B14F-4D97-AF65-F5344CB8AC3E}">
        <p14:creationId xmlns:p14="http://schemas.microsoft.com/office/powerpoint/2010/main" val="9134490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C08BF-695F-B370-7D1D-57E8FB74B3C0}"/>
              </a:ext>
            </a:extLst>
          </p:cNvPr>
          <p:cNvSpPr>
            <a:spLocks noGrp="1"/>
          </p:cNvSpPr>
          <p:nvPr>
            <p:ph type="title"/>
          </p:nvPr>
        </p:nvSpPr>
        <p:spPr>
          <a:xfrm>
            <a:off x="154913" y="2474815"/>
            <a:ext cx="2859157" cy="1325563"/>
          </a:xfrm>
        </p:spPr>
        <p:txBody>
          <a:bodyPr>
            <a:normAutofit/>
          </a:bodyPr>
          <a:lstStyle/>
          <a:p>
            <a:r>
              <a:rPr lang="de-DE" dirty="0"/>
              <a:t>Obstacle Avoidance </a:t>
            </a:r>
            <a:endParaRPr lang="en-GB" dirty="0"/>
          </a:p>
        </p:txBody>
      </p:sp>
      <p:pic>
        <p:nvPicPr>
          <p:cNvPr id="5" name="Content Placeholder 4" descr="A screenshot of a computer screen&#10;&#10;Description automatically generated">
            <a:extLst>
              <a:ext uri="{FF2B5EF4-FFF2-40B4-BE49-F238E27FC236}">
                <a16:creationId xmlns:a16="http://schemas.microsoft.com/office/drawing/2014/main" id="{79CB0A55-4093-3801-DE9E-12A53C251C3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48592" y="111456"/>
            <a:ext cx="9296672" cy="6520456"/>
          </a:xfrm>
        </p:spPr>
      </p:pic>
      <p:sp>
        <p:nvSpPr>
          <p:cNvPr id="3" name="Footer Placeholder 2">
            <a:extLst>
              <a:ext uri="{FF2B5EF4-FFF2-40B4-BE49-F238E27FC236}">
                <a16:creationId xmlns:a16="http://schemas.microsoft.com/office/drawing/2014/main" id="{44B33CA9-EF8C-C261-D3AF-66197767980D}"/>
              </a:ext>
            </a:extLst>
          </p:cNvPr>
          <p:cNvSpPr>
            <a:spLocks noGrp="1"/>
          </p:cNvSpPr>
          <p:nvPr>
            <p:ph type="ftr" sz="quarter" idx="11"/>
          </p:nvPr>
        </p:nvSpPr>
        <p:spPr/>
        <p:txBody>
          <a:bodyPr/>
          <a:lstStyle/>
          <a:p>
            <a:r>
              <a:rPr lang="en-GB"/>
              <a:t>Platooning</a:t>
            </a:r>
          </a:p>
        </p:txBody>
      </p:sp>
      <p:sp>
        <p:nvSpPr>
          <p:cNvPr id="4" name="Slide Number Placeholder 3">
            <a:extLst>
              <a:ext uri="{FF2B5EF4-FFF2-40B4-BE49-F238E27FC236}">
                <a16:creationId xmlns:a16="http://schemas.microsoft.com/office/drawing/2014/main" id="{4F9E5B32-7F0D-4467-E53D-02057473DD30}"/>
              </a:ext>
            </a:extLst>
          </p:cNvPr>
          <p:cNvSpPr>
            <a:spLocks noGrp="1"/>
          </p:cNvSpPr>
          <p:nvPr>
            <p:ph type="sldNum" sz="quarter" idx="12"/>
          </p:nvPr>
        </p:nvSpPr>
        <p:spPr/>
        <p:txBody>
          <a:bodyPr/>
          <a:lstStyle/>
          <a:p>
            <a:fld id="{E5F573B9-05BE-4DAE-AB8B-8A03A702506B}" type="slidenum">
              <a:rPr lang="en-GB" smtClean="0"/>
              <a:t>10</a:t>
            </a:fld>
            <a:endParaRPr lang="en-GB"/>
          </a:p>
        </p:txBody>
      </p:sp>
    </p:spTree>
    <p:extLst>
      <p:ext uri="{BB962C8B-B14F-4D97-AF65-F5344CB8AC3E}">
        <p14:creationId xmlns:p14="http://schemas.microsoft.com/office/powerpoint/2010/main" val="18021229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A787C-CE3B-F543-10D1-B149E689EC2E}"/>
              </a:ext>
            </a:extLst>
          </p:cNvPr>
          <p:cNvSpPr>
            <a:spLocks noGrp="1"/>
          </p:cNvSpPr>
          <p:nvPr>
            <p:ph type="title"/>
          </p:nvPr>
        </p:nvSpPr>
        <p:spPr>
          <a:xfrm>
            <a:off x="838200" y="365125"/>
            <a:ext cx="5257800" cy="1325563"/>
          </a:xfrm>
        </p:spPr>
        <p:txBody>
          <a:bodyPr/>
          <a:lstStyle/>
          <a:p>
            <a:r>
              <a:rPr lang="en-GB" dirty="0"/>
              <a:t>Obstacle Avoidance </a:t>
            </a:r>
          </a:p>
        </p:txBody>
      </p:sp>
      <p:pic>
        <p:nvPicPr>
          <p:cNvPr id="5" name="Content Placeholder 4" descr="A diagram of a triangle with lines and dots&#10;&#10;Description automatically generated with medium confidence">
            <a:extLst>
              <a:ext uri="{FF2B5EF4-FFF2-40B4-BE49-F238E27FC236}">
                <a16:creationId xmlns:a16="http://schemas.microsoft.com/office/drawing/2014/main" id="{B077F831-590C-4FA2-3BAA-BEF884CC469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7555" y="1950235"/>
            <a:ext cx="11656889" cy="3923791"/>
          </a:xfrm>
        </p:spPr>
      </p:pic>
      <p:sp>
        <p:nvSpPr>
          <p:cNvPr id="3" name="Footer Placeholder 2">
            <a:extLst>
              <a:ext uri="{FF2B5EF4-FFF2-40B4-BE49-F238E27FC236}">
                <a16:creationId xmlns:a16="http://schemas.microsoft.com/office/drawing/2014/main" id="{186FCF0B-3DC1-56FE-FAC8-F34A55595278}"/>
              </a:ext>
            </a:extLst>
          </p:cNvPr>
          <p:cNvSpPr>
            <a:spLocks noGrp="1"/>
          </p:cNvSpPr>
          <p:nvPr>
            <p:ph type="ftr" sz="quarter" idx="11"/>
          </p:nvPr>
        </p:nvSpPr>
        <p:spPr/>
        <p:txBody>
          <a:bodyPr/>
          <a:lstStyle/>
          <a:p>
            <a:r>
              <a:rPr lang="en-GB"/>
              <a:t>Platooning</a:t>
            </a:r>
          </a:p>
        </p:txBody>
      </p:sp>
      <p:sp>
        <p:nvSpPr>
          <p:cNvPr id="4" name="Slide Number Placeholder 3">
            <a:extLst>
              <a:ext uri="{FF2B5EF4-FFF2-40B4-BE49-F238E27FC236}">
                <a16:creationId xmlns:a16="http://schemas.microsoft.com/office/drawing/2014/main" id="{DE73A360-2493-45E6-3690-976934AEA73B}"/>
              </a:ext>
            </a:extLst>
          </p:cNvPr>
          <p:cNvSpPr>
            <a:spLocks noGrp="1"/>
          </p:cNvSpPr>
          <p:nvPr>
            <p:ph type="sldNum" sz="quarter" idx="12"/>
          </p:nvPr>
        </p:nvSpPr>
        <p:spPr/>
        <p:txBody>
          <a:bodyPr/>
          <a:lstStyle/>
          <a:p>
            <a:fld id="{E5F573B9-05BE-4DAE-AB8B-8A03A702506B}" type="slidenum">
              <a:rPr lang="en-GB" smtClean="0"/>
              <a:t>11</a:t>
            </a:fld>
            <a:endParaRPr lang="en-GB"/>
          </a:p>
        </p:txBody>
      </p:sp>
    </p:spTree>
    <p:extLst>
      <p:ext uri="{BB962C8B-B14F-4D97-AF65-F5344CB8AC3E}">
        <p14:creationId xmlns:p14="http://schemas.microsoft.com/office/powerpoint/2010/main" val="870394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1C258-6D20-8639-5FB3-DA81D17E826A}"/>
              </a:ext>
            </a:extLst>
          </p:cNvPr>
          <p:cNvSpPr>
            <a:spLocks noGrp="1"/>
          </p:cNvSpPr>
          <p:nvPr>
            <p:ph type="title"/>
          </p:nvPr>
        </p:nvSpPr>
        <p:spPr>
          <a:xfrm>
            <a:off x="287594" y="3019834"/>
            <a:ext cx="3782435" cy="1325563"/>
          </a:xfrm>
        </p:spPr>
        <p:txBody>
          <a:bodyPr/>
          <a:lstStyle/>
          <a:p>
            <a:r>
              <a:rPr lang="de-DE" dirty="0"/>
              <a:t>Lane Changing &amp; Steering</a:t>
            </a:r>
            <a:endParaRPr lang="en-GB" dirty="0"/>
          </a:p>
        </p:txBody>
      </p:sp>
      <p:pic>
        <p:nvPicPr>
          <p:cNvPr id="5" name="Content Placeholder 4" descr="A screenshot of a computer screen&#10;&#10;Description automatically generated">
            <a:extLst>
              <a:ext uri="{FF2B5EF4-FFF2-40B4-BE49-F238E27FC236}">
                <a16:creationId xmlns:a16="http://schemas.microsoft.com/office/drawing/2014/main" id="{E6E1AB5A-D280-5502-0DA8-E2E1B680514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04306" y="265579"/>
            <a:ext cx="5499655" cy="6326841"/>
          </a:xfrm>
        </p:spPr>
      </p:pic>
      <p:sp>
        <p:nvSpPr>
          <p:cNvPr id="3" name="Slide Number Placeholder 2">
            <a:extLst>
              <a:ext uri="{FF2B5EF4-FFF2-40B4-BE49-F238E27FC236}">
                <a16:creationId xmlns:a16="http://schemas.microsoft.com/office/drawing/2014/main" id="{3C600BEF-28DF-A8F2-694A-D0F6CF523432}"/>
              </a:ext>
            </a:extLst>
          </p:cNvPr>
          <p:cNvSpPr>
            <a:spLocks noGrp="1"/>
          </p:cNvSpPr>
          <p:nvPr>
            <p:ph type="sldNum" sz="quarter" idx="12"/>
          </p:nvPr>
        </p:nvSpPr>
        <p:spPr/>
        <p:txBody>
          <a:bodyPr/>
          <a:lstStyle/>
          <a:p>
            <a:fld id="{E5F573B9-05BE-4DAE-AB8B-8A03A702506B}" type="slidenum">
              <a:rPr lang="en-GB" smtClean="0"/>
              <a:t>12</a:t>
            </a:fld>
            <a:endParaRPr lang="en-GB"/>
          </a:p>
        </p:txBody>
      </p:sp>
    </p:spTree>
    <p:extLst>
      <p:ext uri="{BB962C8B-B14F-4D97-AF65-F5344CB8AC3E}">
        <p14:creationId xmlns:p14="http://schemas.microsoft.com/office/powerpoint/2010/main" val="2704437497"/>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073DF-2A49-4F19-314D-F1ECF178094A}"/>
              </a:ext>
            </a:extLst>
          </p:cNvPr>
          <p:cNvSpPr>
            <a:spLocks noGrp="1"/>
          </p:cNvSpPr>
          <p:nvPr>
            <p:ph type="title"/>
          </p:nvPr>
        </p:nvSpPr>
        <p:spPr>
          <a:xfrm>
            <a:off x="335899" y="145930"/>
            <a:ext cx="5406139" cy="1325563"/>
          </a:xfrm>
        </p:spPr>
        <p:txBody>
          <a:bodyPr/>
          <a:lstStyle/>
          <a:p>
            <a:r>
              <a:rPr lang="en-US" dirty="0"/>
              <a:t>Environmental Model</a:t>
            </a:r>
            <a:endParaRPr lang="en-GB" dirty="0"/>
          </a:p>
        </p:txBody>
      </p:sp>
      <p:pic>
        <p:nvPicPr>
          <p:cNvPr id="5" name="Content Placeholder 4" descr="A collage of a computer screen&#10;&#10;Description automatically generated">
            <a:extLst>
              <a:ext uri="{FF2B5EF4-FFF2-40B4-BE49-F238E27FC236}">
                <a16:creationId xmlns:a16="http://schemas.microsoft.com/office/drawing/2014/main" id="{5DC29DAC-046A-3D35-C528-017081BA4F4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6142" y="1095134"/>
            <a:ext cx="11739716" cy="5186183"/>
          </a:xfrm>
        </p:spPr>
      </p:pic>
      <p:sp>
        <p:nvSpPr>
          <p:cNvPr id="3" name="Footer Placeholder 2">
            <a:extLst>
              <a:ext uri="{FF2B5EF4-FFF2-40B4-BE49-F238E27FC236}">
                <a16:creationId xmlns:a16="http://schemas.microsoft.com/office/drawing/2014/main" id="{20DECC92-BC70-5CAA-1695-F019A60EA490}"/>
              </a:ext>
            </a:extLst>
          </p:cNvPr>
          <p:cNvSpPr>
            <a:spLocks noGrp="1"/>
          </p:cNvSpPr>
          <p:nvPr>
            <p:ph type="ftr" sz="quarter" idx="11"/>
          </p:nvPr>
        </p:nvSpPr>
        <p:spPr/>
        <p:txBody>
          <a:bodyPr/>
          <a:lstStyle/>
          <a:p>
            <a:r>
              <a:rPr lang="en-GB"/>
              <a:t>Platooning</a:t>
            </a:r>
          </a:p>
        </p:txBody>
      </p:sp>
      <p:sp>
        <p:nvSpPr>
          <p:cNvPr id="4" name="Slide Number Placeholder 3">
            <a:extLst>
              <a:ext uri="{FF2B5EF4-FFF2-40B4-BE49-F238E27FC236}">
                <a16:creationId xmlns:a16="http://schemas.microsoft.com/office/drawing/2014/main" id="{95469656-1F1A-1345-AE49-74BCB28785F7}"/>
              </a:ext>
            </a:extLst>
          </p:cNvPr>
          <p:cNvSpPr>
            <a:spLocks noGrp="1"/>
          </p:cNvSpPr>
          <p:nvPr>
            <p:ph type="sldNum" sz="quarter" idx="12"/>
          </p:nvPr>
        </p:nvSpPr>
        <p:spPr/>
        <p:txBody>
          <a:bodyPr/>
          <a:lstStyle/>
          <a:p>
            <a:fld id="{E5F573B9-05BE-4DAE-AB8B-8A03A702506B}" type="slidenum">
              <a:rPr lang="en-GB" smtClean="0"/>
              <a:t>13</a:t>
            </a:fld>
            <a:endParaRPr lang="en-GB"/>
          </a:p>
        </p:txBody>
      </p:sp>
    </p:spTree>
    <p:extLst>
      <p:ext uri="{BB962C8B-B14F-4D97-AF65-F5344CB8AC3E}">
        <p14:creationId xmlns:p14="http://schemas.microsoft.com/office/powerpoint/2010/main" val="41413161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B859F-8005-44D1-0AAF-88186F0B86A7}"/>
              </a:ext>
            </a:extLst>
          </p:cNvPr>
          <p:cNvSpPr>
            <a:spLocks noGrp="1"/>
          </p:cNvSpPr>
          <p:nvPr>
            <p:ph type="title"/>
          </p:nvPr>
        </p:nvSpPr>
        <p:spPr>
          <a:xfrm>
            <a:off x="618836" y="18255"/>
            <a:ext cx="10515600" cy="1325563"/>
          </a:xfrm>
        </p:spPr>
        <p:txBody>
          <a:bodyPr>
            <a:normAutofit/>
          </a:bodyPr>
          <a:lstStyle/>
          <a:p>
            <a:r>
              <a:rPr lang="en-GB" sz="4000" dirty="0"/>
              <a:t>Combined Model</a:t>
            </a:r>
          </a:p>
        </p:txBody>
      </p:sp>
      <p:pic>
        <p:nvPicPr>
          <p:cNvPr id="4" name="upaal">
            <a:hlinkClick r:id="" action="ppaction://media"/>
            <a:extLst>
              <a:ext uri="{FF2B5EF4-FFF2-40B4-BE49-F238E27FC236}">
                <a16:creationId xmlns:a16="http://schemas.microsoft.com/office/drawing/2014/main" id="{1BFA6199-8826-6FDA-2DB4-00D9C014F40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966643"/>
            <a:ext cx="10515600" cy="5558971"/>
          </a:xfrm>
        </p:spPr>
      </p:pic>
      <p:sp>
        <p:nvSpPr>
          <p:cNvPr id="5" name="Slide Number Placeholder 4">
            <a:extLst>
              <a:ext uri="{FF2B5EF4-FFF2-40B4-BE49-F238E27FC236}">
                <a16:creationId xmlns:a16="http://schemas.microsoft.com/office/drawing/2014/main" id="{43810A64-FC10-57E0-9B9B-78ECEB8BFD54}"/>
              </a:ext>
            </a:extLst>
          </p:cNvPr>
          <p:cNvSpPr>
            <a:spLocks noGrp="1"/>
          </p:cNvSpPr>
          <p:nvPr>
            <p:ph type="sldNum" sz="quarter" idx="12"/>
          </p:nvPr>
        </p:nvSpPr>
        <p:spPr/>
        <p:txBody>
          <a:bodyPr/>
          <a:lstStyle/>
          <a:p>
            <a:fld id="{E5F573B9-05BE-4DAE-AB8B-8A03A702506B}" type="slidenum">
              <a:rPr lang="en-GB" smtClean="0"/>
              <a:t>14</a:t>
            </a:fld>
            <a:endParaRPr lang="en-GB"/>
          </a:p>
        </p:txBody>
      </p:sp>
    </p:spTree>
    <p:extLst>
      <p:ext uri="{BB962C8B-B14F-4D97-AF65-F5344CB8AC3E}">
        <p14:creationId xmlns:p14="http://schemas.microsoft.com/office/powerpoint/2010/main" val="905165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1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3834E-F691-60EF-7C19-61795C2D9D5C}"/>
              </a:ext>
            </a:extLst>
          </p:cNvPr>
          <p:cNvSpPr>
            <a:spLocks noGrp="1"/>
          </p:cNvSpPr>
          <p:nvPr>
            <p:ph type="title"/>
          </p:nvPr>
        </p:nvSpPr>
        <p:spPr>
          <a:xfrm>
            <a:off x="762000" y="1138036"/>
            <a:ext cx="4085665" cy="1402470"/>
          </a:xfrm>
        </p:spPr>
        <p:txBody>
          <a:bodyPr anchor="t">
            <a:normAutofit/>
          </a:bodyPr>
          <a:lstStyle/>
          <a:p>
            <a:r>
              <a:rPr lang="en-US" sz="3200" dirty="0"/>
              <a:t>Decision Making with Machine Learning</a:t>
            </a:r>
            <a:endParaRPr lang="en-GB" sz="3200" dirty="0"/>
          </a:p>
        </p:txBody>
      </p:sp>
      <p:cxnSp>
        <p:nvCxnSpPr>
          <p:cNvPr id="17" name="Straight Connector 16">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C28BAFA-5B3C-01E1-F7AE-333BC4616468}"/>
              </a:ext>
            </a:extLst>
          </p:cNvPr>
          <p:cNvSpPr>
            <a:spLocks noGrp="1"/>
          </p:cNvSpPr>
          <p:nvPr>
            <p:ph idx="1"/>
          </p:nvPr>
        </p:nvSpPr>
        <p:spPr>
          <a:xfrm>
            <a:off x="762000" y="2551176"/>
            <a:ext cx="4349496" cy="4069080"/>
          </a:xfrm>
        </p:spPr>
        <p:txBody>
          <a:bodyPr>
            <a:normAutofit/>
          </a:bodyPr>
          <a:lstStyle/>
          <a:p>
            <a:pPr>
              <a:buFont typeface="Arial" panose="020B0604020202020204" pitchFamily="34" charset="0"/>
              <a:buChar char="•"/>
            </a:pPr>
            <a:r>
              <a:rPr lang="en-US" sz="2000" b="1" dirty="0"/>
              <a:t>Leader Vehicle Determination</a:t>
            </a:r>
          </a:p>
          <a:p>
            <a:pPr>
              <a:buFont typeface="Arial" panose="020B0604020202020204" pitchFamily="34" charset="0"/>
              <a:buChar char="•"/>
            </a:pPr>
            <a:r>
              <a:rPr lang="en-US" sz="2000" dirty="0"/>
              <a:t>Implemented a logistic regression using Scikit-learn.</a:t>
            </a:r>
          </a:p>
          <a:p>
            <a:pPr>
              <a:buFont typeface="Arial" panose="020B0604020202020204" pitchFamily="34" charset="0"/>
              <a:buChar char="•"/>
            </a:pPr>
            <a:r>
              <a:rPr lang="en-US" sz="2000" b="1" dirty="0"/>
              <a:t>Key Parameters:</a:t>
            </a:r>
            <a:r>
              <a:rPr lang="en-US" sz="2000" dirty="0"/>
              <a:t> Years of experience, Aerodynamic Score, Technological score</a:t>
            </a:r>
          </a:p>
          <a:p>
            <a:pPr>
              <a:buFont typeface="Arial" panose="020B0604020202020204" pitchFamily="34" charset="0"/>
              <a:buChar char="•"/>
            </a:pPr>
            <a:r>
              <a:rPr lang="en-US" sz="2000" b="1" dirty="0"/>
              <a:t>Training:</a:t>
            </a:r>
            <a:r>
              <a:rPr lang="en-US" sz="2000" dirty="0"/>
              <a:t> Splitting a dataset into training and testing data, creating a logistic regression model, and then fitting that model to the training data.</a:t>
            </a:r>
            <a:endParaRPr lang="en-GB" sz="2000" dirty="0"/>
          </a:p>
        </p:txBody>
      </p:sp>
      <p:pic>
        <p:nvPicPr>
          <p:cNvPr id="13" name="Picture 12" descr="Top view of cubes connected with black lines">
            <a:extLst>
              <a:ext uri="{FF2B5EF4-FFF2-40B4-BE49-F238E27FC236}">
                <a16:creationId xmlns:a16="http://schemas.microsoft.com/office/drawing/2014/main" id="{22F3A079-E337-4989-CA20-63FF0BA4DCCF}"/>
              </a:ext>
            </a:extLst>
          </p:cNvPr>
          <p:cNvPicPr>
            <a:picLocks noChangeAspect="1"/>
          </p:cNvPicPr>
          <p:nvPr/>
        </p:nvPicPr>
        <p:blipFill rotWithShape="1">
          <a:blip r:embed="rId3"/>
          <a:srcRect l="19194" r="9272"/>
          <a:stretch/>
        </p:blipFill>
        <p:spPr>
          <a:xfrm>
            <a:off x="5650992" y="10"/>
            <a:ext cx="6541008" cy="6857990"/>
          </a:xfrm>
          <a:prstGeom prst="rect">
            <a:avLst/>
          </a:prstGeom>
        </p:spPr>
      </p:pic>
      <p:sp>
        <p:nvSpPr>
          <p:cNvPr id="4" name="Slide Number Placeholder 3">
            <a:extLst>
              <a:ext uri="{FF2B5EF4-FFF2-40B4-BE49-F238E27FC236}">
                <a16:creationId xmlns:a16="http://schemas.microsoft.com/office/drawing/2014/main" id="{1ADC8E73-19A3-530A-828E-4417F75ADDF4}"/>
              </a:ext>
            </a:extLst>
          </p:cNvPr>
          <p:cNvSpPr>
            <a:spLocks noGrp="1"/>
          </p:cNvSpPr>
          <p:nvPr>
            <p:ph type="sldNum" sz="quarter" idx="12"/>
          </p:nvPr>
        </p:nvSpPr>
        <p:spPr/>
        <p:txBody>
          <a:bodyPr/>
          <a:lstStyle/>
          <a:p>
            <a:fld id="{E5F573B9-05BE-4DAE-AB8B-8A03A702506B}" type="slidenum">
              <a:rPr lang="en-GB" smtClean="0"/>
              <a:t>15</a:t>
            </a:fld>
            <a:endParaRPr lang="en-GB"/>
          </a:p>
        </p:txBody>
      </p:sp>
    </p:spTree>
    <p:extLst>
      <p:ext uri="{BB962C8B-B14F-4D97-AF65-F5344CB8AC3E}">
        <p14:creationId xmlns:p14="http://schemas.microsoft.com/office/powerpoint/2010/main" val="1397758693"/>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3834E-F691-60EF-7C19-61795C2D9D5C}"/>
              </a:ext>
            </a:extLst>
          </p:cNvPr>
          <p:cNvSpPr>
            <a:spLocks noGrp="1"/>
          </p:cNvSpPr>
          <p:nvPr>
            <p:ph type="title"/>
          </p:nvPr>
        </p:nvSpPr>
        <p:spPr>
          <a:xfrm>
            <a:off x="796214" y="1124391"/>
            <a:ext cx="6711820" cy="1402470"/>
          </a:xfrm>
        </p:spPr>
        <p:txBody>
          <a:bodyPr anchor="t">
            <a:normAutofit/>
          </a:bodyPr>
          <a:lstStyle/>
          <a:p>
            <a:r>
              <a:rPr lang="en-US" sz="3200" dirty="0"/>
              <a:t>Machine Learning Implementation</a:t>
            </a:r>
            <a:endParaRPr lang="en-GB" sz="3200" dirty="0"/>
          </a:p>
        </p:txBody>
      </p:sp>
      <p:sp>
        <p:nvSpPr>
          <p:cNvPr id="12" name="Content Placeholder 2">
            <a:extLst>
              <a:ext uri="{FF2B5EF4-FFF2-40B4-BE49-F238E27FC236}">
                <a16:creationId xmlns:a16="http://schemas.microsoft.com/office/drawing/2014/main" id="{CCAF2BE7-FE72-4253-85EE-5CB6BD4743CF}"/>
              </a:ext>
            </a:extLst>
          </p:cNvPr>
          <p:cNvSpPr txBox="1">
            <a:spLocks/>
          </p:cNvSpPr>
          <p:nvPr/>
        </p:nvSpPr>
        <p:spPr>
          <a:xfrm>
            <a:off x="7669037" y="1805228"/>
            <a:ext cx="4085665" cy="35912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000" dirty="0"/>
          </a:p>
        </p:txBody>
      </p:sp>
      <p:pic>
        <p:nvPicPr>
          <p:cNvPr id="15" name="Content Placeholder 14">
            <a:extLst>
              <a:ext uri="{FF2B5EF4-FFF2-40B4-BE49-F238E27FC236}">
                <a16:creationId xmlns:a16="http://schemas.microsoft.com/office/drawing/2014/main" id="{02016DCE-899C-4A1F-9F4F-E8EE2856CB4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65140" y="1833220"/>
            <a:ext cx="3781505" cy="4351338"/>
          </a:xfrm>
        </p:spPr>
      </p:pic>
      <p:pic>
        <p:nvPicPr>
          <p:cNvPr id="22" name="Graphic 21" descr="Chevron arrows">
            <a:extLst>
              <a:ext uri="{FF2B5EF4-FFF2-40B4-BE49-F238E27FC236}">
                <a16:creationId xmlns:a16="http://schemas.microsoft.com/office/drawing/2014/main" id="{06EFBBDB-08B9-4F83-A914-23D50EDCB1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61585" y="1711209"/>
            <a:ext cx="746449" cy="554509"/>
          </a:xfrm>
          <a:prstGeom prst="rect">
            <a:avLst/>
          </a:prstGeom>
        </p:spPr>
      </p:pic>
      <p:sp>
        <p:nvSpPr>
          <p:cNvPr id="23" name="TextBox 22">
            <a:extLst>
              <a:ext uri="{FF2B5EF4-FFF2-40B4-BE49-F238E27FC236}">
                <a16:creationId xmlns:a16="http://schemas.microsoft.com/office/drawing/2014/main" id="{59A707C1-CE69-4533-B6AF-1528E1B629BD}"/>
              </a:ext>
            </a:extLst>
          </p:cNvPr>
          <p:cNvSpPr txBox="1"/>
          <p:nvPr/>
        </p:nvSpPr>
        <p:spPr>
          <a:xfrm>
            <a:off x="7669037" y="1665297"/>
            <a:ext cx="4446427" cy="646331"/>
          </a:xfrm>
          <a:prstGeom prst="rect">
            <a:avLst/>
          </a:prstGeom>
          <a:noFill/>
        </p:spPr>
        <p:txBody>
          <a:bodyPr wrap="square" rtlCol="0">
            <a:spAutoFit/>
          </a:bodyPr>
          <a:lstStyle/>
          <a:p>
            <a:r>
              <a:rPr lang="de-DE" sz="3600" dirty="0"/>
              <a:t>Parameters</a:t>
            </a:r>
          </a:p>
        </p:txBody>
      </p:sp>
      <p:sp>
        <p:nvSpPr>
          <p:cNvPr id="24" name="TextBox 23">
            <a:extLst>
              <a:ext uri="{FF2B5EF4-FFF2-40B4-BE49-F238E27FC236}">
                <a16:creationId xmlns:a16="http://schemas.microsoft.com/office/drawing/2014/main" id="{5E1C4EFD-FABB-4451-80E5-6A1549CBDD99}"/>
              </a:ext>
            </a:extLst>
          </p:cNvPr>
          <p:cNvSpPr txBox="1"/>
          <p:nvPr/>
        </p:nvSpPr>
        <p:spPr>
          <a:xfrm>
            <a:off x="7353300" y="3177241"/>
            <a:ext cx="4905375" cy="1200329"/>
          </a:xfrm>
          <a:prstGeom prst="rect">
            <a:avLst/>
          </a:prstGeom>
          <a:noFill/>
        </p:spPr>
        <p:txBody>
          <a:bodyPr wrap="square" rtlCol="0">
            <a:spAutoFit/>
          </a:bodyPr>
          <a:lstStyle/>
          <a:p>
            <a:pPr marL="342900" indent="-342900">
              <a:buFont typeface="Wingdings" panose="05000000000000000000" pitchFamily="2" charset="2"/>
              <a:buChar char="Ø"/>
            </a:pPr>
            <a:r>
              <a:rPr lang="en-US" dirty="0" err="1"/>
              <a:t>years_of_experience</a:t>
            </a:r>
            <a:r>
              <a:rPr lang="en-US" dirty="0"/>
              <a:t> = (0, 20)</a:t>
            </a:r>
          </a:p>
          <a:p>
            <a:pPr marL="342900" indent="-342900">
              <a:buFont typeface="Wingdings" panose="05000000000000000000" pitchFamily="2" charset="2"/>
              <a:buChar char="Ø"/>
            </a:pPr>
            <a:r>
              <a:rPr lang="de-DE" dirty="0"/>
              <a:t> </a:t>
            </a:r>
            <a:r>
              <a:rPr lang="de-DE" dirty="0" err="1"/>
              <a:t>aerodynamics_score</a:t>
            </a:r>
            <a:r>
              <a:rPr lang="de-DE" dirty="0"/>
              <a:t> = (5, 50)</a:t>
            </a:r>
          </a:p>
          <a:p>
            <a:pPr marL="342900" indent="-342900">
              <a:buFont typeface="Wingdings" panose="05000000000000000000" pitchFamily="2" charset="2"/>
              <a:buChar char="Ø"/>
            </a:pPr>
            <a:r>
              <a:rPr lang="de-DE" dirty="0" err="1"/>
              <a:t>technological_score</a:t>
            </a:r>
            <a:r>
              <a:rPr lang="de-DE" dirty="0"/>
              <a:t> = (1, 10) </a:t>
            </a:r>
          </a:p>
          <a:p>
            <a:pPr marL="342900" indent="-342900">
              <a:buFont typeface="Wingdings" panose="05000000000000000000" pitchFamily="2" charset="2"/>
              <a:buChar char="Ø"/>
            </a:pPr>
            <a:r>
              <a:rPr lang="de-DE" dirty="0"/>
              <a:t> 5000 </a:t>
            </a:r>
            <a:r>
              <a:rPr lang="de-DE" dirty="0" err="1"/>
              <a:t>samples</a:t>
            </a:r>
            <a:endParaRPr lang="de-DE" dirty="0"/>
          </a:p>
        </p:txBody>
      </p:sp>
      <p:sp>
        <p:nvSpPr>
          <p:cNvPr id="3" name="Slide Number Placeholder 2">
            <a:extLst>
              <a:ext uri="{FF2B5EF4-FFF2-40B4-BE49-F238E27FC236}">
                <a16:creationId xmlns:a16="http://schemas.microsoft.com/office/drawing/2014/main" id="{952845A2-5BA0-FA3C-93CC-8E44CB625A00}"/>
              </a:ext>
            </a:extLst>
          </p:cNvPr>
          <p:cNvSpPr>
            <a:spLocks noGrp="1"/>
          </p:cNvSpPr>
          <p:nvPr>
            <p:ph type="sldNum" sz="quarter" idx="12"/>
          </p:nvPr>
        </p:nvSpPr>
        <p:spPr/>
        <p:txBody>
          <a:bodyPr/>
          <a:lstStyle/>
          <a:p>
            <a:fld id="{E5F573B9-05BE-4DAE-AB8B-8A03A702506B}" type="slidenum">
              <a:rPr lang="en-GB" smtClean="0"/>
              <a:t>16</a:t>
            </a:fld>
            <a:endParaRPr lang="en-GB"/>
          </a:p>
        </p:txBody>
      </p:sp>
    </p:spTree>
    <p:extLst>
      <p:ext uri="{BB962C8B-B14F-4D97-AF65-F5344CB8AC3E}">
        <p14:creationId xmlns:p14="http://schemas.microsoft.com/office/powerpoint/2010/main" val="101239888"/>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3834E-F691-60EF-7C19-61795C2D9D5C}"/>
              </a:ext>
            </a:extLst>
          </p:cNvPr>
          <p:cNvSpPr>
            <a:spLocks noGrp="1"/>
          </p:cNvSpPr>
          <p:nvPr>
            <p:ph type="title"/>
          </p:nvPr>
        </p:nvSpPr>
        <p:spPr>
          <a:xfrm>
            <a:off x="685800" y="1147561"/>
            <a:ext cx="6819900" cy="1402470"/>
          </a:xfrm>
        </p:spPr>
        <p:txBody>
          <a:bodyPr anchor="t">
            <a:normAutofit/>
          </a:bodyPr>
          <a:lstStyle/>
          <a:p>
            <a:r>
              <a:rPr lang="en-US" sz="3200" dirty="0"/>
              <a:t>Data  Preparation</a:t>
            </a:r>
            <a:endParaRPr lang="en-GB" sz="3200" dirty="0"/>
          </a:p>
        </p:txBody>
      </p:sp>
      <p:pic>
        <p:nvPicPr>
          <p:cNvPr id="8" name="Picture 7">
            <a:extLst>
              <a:ext uri="{FF2B5EF4-FFF2-40B4-BE49-F238E27FC236}">
                <a16:creationId xmlns:a16="http://schemas.microsoft.com/office/drawing/2014/main" id="{1A31349D-91F7-43CE-810E-42AB44F5B0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942887"/>
            <a:ext cx="6134813" cy="4386867"/>
          </a:xfrm>
          <a:prstGeom prst="rect">
            <a:avLst/>
          </a:prstGeom>
        </p:spPr>
      </p:pic>
      <p:sp>
        <p:nvSpPr>
          <p:cNvPr id="9" name="TextBox 8">
            <a:extLst>
              <a:ext uri="{FF2B5EF4-FFF2-40B4-BE49-F238E27FC236}">
                <a16:creationId xmlns:a16="http://schemas.microsoft.com/office/drawing/2014/main" id="{794CA011-522E-4434-B542-002D5ECEEBB1}"/>
              </a:ext>
            </a:extLst>
          </p:cNvPr>
          <p:cNvSpPr txBox="1"/>
          <p:nvPr/>
        </p:nvSpPr>
        <p:spPr>
          <a:xfrm>
            <a:off x="7239000" y="2088366"/>
            <a:ext cx="4191000" cy="461665"/>
          </a:xfrm>
          <a:prstGeom prst="rect">
            <a:avLst/>
          </a:prstGeom>
          <a:noFill/>
        </p:spPr>
        <p:txBody>
          <a:bodyPr wrap="square" rtlCol="0">
            <a:spAutoFit/>
          </a:bodyPr>
          <a:lstStyle/>
          <a:p>
            <a:r>
              <a:rPr lang="de-DE" sz="2400" dirty="0"/>
              <a:t>Score = 𝑤1 ∙ 𝐴 + 𝑤2 ∙ 𝐵 + 𝑤3 ∙ 𝐶 </a:t>
            </a:r>
          </a:p>
        </p:txBody>
      </p:sp>
      <p:sp>
        <p:nvSpPr>
          <p:cNvPr id="10" name="TextBox 9">
            <a:extLst>
              <a:ext uri="{FF2B5EF4-FFF2-40B4-BE49-F238E27FC236}">
                <a16:creationId xmlns:a16="http://schemas.microsoft.com/office/drawing/2014/main" id="{EC556FA3-6C53-4868-A75E-6B02DE17E08C}"/>
              </a:ext>
            </a:extLst>
          </p:cNvPr>
          <p:cNvSpPr txBox="1"/>
          <p:nvPr/>
        </p:nvSpPr>
        <p:spPr>
          <a:xfrm>
            <a:off x="7362825" y="2705101"/>
            <a:ext cx="4362449" cy="1231106"/>
          </a:xfrm>
          <a:prstGeom prst="rect">
            <a:avLst/>
          </a:prstGeom>
          <a:noFill/>
        </p:spPr>
        <p:txBody>
          <a:bodyPr wrap="square" rtlCol="0">
            <a:spAutoFit/>
          </a:bodyPr>
          <a:lstStyle/>
          <a:p>
            <a:pPr marL="285750" indent="-285750">
              <a:buFont typeface="Arial" panose="020B0604020202020204" pitchFamily="34" charset="0"/>
              <a:buChar char="•"/>
            </a:pPr>
            <a:r>
              <a:rPr lang="en-US" sz="2000" dirty="0"/>
              <a:t>𝑤1= 5; 𝑤2 = 10; 𝑤3 = 7; </a:t>
            </a:r>
          </a:p>
          <a:p>
            <a:pPr marL="285750" indent="-285750">
              <a:buFont typeface="Wingdings" panose="05000000000000000000" pitchFamily="2" charset="2"/>
              <a:buChar char="Ø"/>
            </a:pPr>
            <a:r>
              <a:rPr lang="en-US" dirty="0"/>
              <a:t>A= years of experience</a:t>
            </a:r>
          </a:p>
          <a:p>
            <a:pPr marL="285750" indent="-285750">
              <a:buFont typeface="Wingdings" panose="05000000000000000000" pitchFamily="2" charset="2"/>
              <a:buChar char="Ø"/>
            </a:pPr>
            <a:r>
              <a:rPr lang="en-US" dirty="0"/>
              <a:t>B = aerodynamics score</a:t>
            </a:r>
          </a:p>
          <a:p>
            <a:pPr marL="285750" indent="-285750">
              <a:buFont typeface="Wingdings" panose="05000000000000000000" pitchFamily="2" charset="2"/>
              <a:buChar char="Ø"/>
            </a:pPr>
            <a:r>
              <a:rPr lang="en-US" dirty="0"/>
              <a:t>C = technological score</a:t>
            </a:r>
            <a:endParaRPr lang="de-DE" dirty="0"/>
          </a:p>
        </p:txBody>
      </p:sp>
      <p:sp>
        <p:nvSpPr>
          <p:cNvPr id="11" name="TextBox 10">
            <a:extLst>
              <a:ext uri="{FF2B5EF4-FFF2-40B4-BE49-F238E27FC236}">
                <a16:creationId xmlns:a16="http://schemas.microsoft.com/office/drawing/2014/main" id="{7523899D-BEBC-4F18-AA57-B0494088C33C}"/>
              </a:ext>
            </a:extLst>
          </p:cNvPr>
          <p:cNvSpPr txBox="1"/>
          <p:nvPr/>
        </p:nvSpPr>
        <p:spPr>
          <a:xfrm>
            <a:off x="7362824" y="4264192"/>
            <a:ext cx="3743325" cy="369332"/>
          </a:xfrm>
          <a:prstGeom prst="rect">
            <a:avLst/>
          </a:prstGeom>
          <a:noFill/>
        </p:spPr>
        <p:txBody>
          <a:bodyPr wrap="square" rtlCol="0">
            <a:spAutoFit/>
          </a:bodyPr>
          <a:lstStyle/>
          <a:p>
            <a:pPr marL="285750" indent="-285750">
              <a:buFont typeface="Arial" panose="020B0604020202020204" pitchFamily="34" charset="0"/>
              <a:buChar char="•"/>
            </a:pPr>
            <a:r>
              <a:rPr lang="en-US" dirty="0"/>
              <a:t>If score &gt; 450 : leader = True</a:t>
            </a:r>
            <a:endParaRPr lang="de-DE" dirty="0"/>
          </a:p>
        </p:txBody>
      </p:sp>
      <p:sp>
        <p:nvSpPr>
          <p:cNvPr id="3" name="Slide Number Placeholder 2">
            <a:extLst>
              <a:ext uri="{FF2B5EF4-FFF2-40B4-BE49-F238E27FC236}">
                <a16:creationId xmlns:a16="http://schemas.microsoft.com/office/drawing/2014/main" id="{8C912FF8-C54E-434B-4C79-B818664575EA}"/>
              </a:ext>
            </a:extLst>
          </p:cNvPr>
          <p:cNvSpPr>
            <a:spLocks noGrp="1"/>
          </p:cNvSpPr>
          <p:nvPr>
            <p:ph type="sldNum" sz="quarter" idx="12"/>
          </p:nvPr>
        </p:nvSpPr>
        <p:spPr/>
        <p:txBody>
          <a:bodyPr/>
          <a:lstStyle/>
          <a:p>
            <a:fld id="{E5F573B9-05BE-4DAE-AB8B-8A03A702506B}" type="slidenum">
              <a:rPr lang="en-GB" smtClean="0"/>
              <a:t>17</a:t>
            </a:fld>
            <a:endParaRPr lang="en-GB"/>
          </a:p>
        </p:txBody>
      </p:sp>
    </p:spTree>
    <p:extLst>
      <p:ext uri="{BB962C8B-B14F-4D97-AF65-F5344CB8AC3E}">
        <p14:creationId xmlns:p14="http://schemas.microsoft.com/office/powerpoint/2010/main" val="2338243182"/>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3834E-F691-60EF-7C19-61795C2D9D5C}"/>
              </a:ext>
            </a:extLst>
          </p:cNvPr>
          <p:cNvSpPr>
            <a:spLocks noGrp="1"/>
          </p:cNvSpPr>
          <p:nvPr>
            <p:ph type="title"/>
          </p:nvPr>
        </p:nvSpPr>
        <p:spPr>
          <a:xfrm>
            <a:off x="762000" y="1138036"/>
            <a:ext cx="7953375" cy="1402470"/>
          </a:xfrm>
        </p:spPr>
        <p:txBody>
          <a:bodyPr anchor="t">
            <a:normAutofit/>
          </a:bodyPr>
          <a:lstStyle/>
          <a:p>
            <a:r>
              <a:rPr lang="en-US" sz="3200" dirty="0"/>
              <a:t>Model Training</a:t>
            </a:r>
            <a:endParaRPr lang="en-GB" sz="3200" dirty="0"/>
          </a:p>
        </p:txBody>
      </p:sp>
      <p:pic>
        <p:nvPicPr>
          <p:cNvPr id="7" name="Content Placeholder 6">
            <a:extLst>
              <a:ext uri="{FF2B5EF4-FFF2-40B4-BE49-F238E27FC236}">
                <a16:creationId xmlns:a16="http://schemas.microsoft.com/office/drawing/2014/main" id="{7ED472FA-B316-47B5-A9D6-B695D52050B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2000" y="2132966"/>
            <a:ext cx="10617906" cy="2731642"/>
          </a:xfrm>
        </p:spPr>
      </p:pic>
      <p:sp>
        <p:nvSpPr>
          <p:cNvPr id="3" name="Slide Number Placeholder 2">
            <a:extLst>
              <a:ext uri="{FF2B5EF4-FFF2-40B4-BE49-F238E27FC236}">
                <a16:creationId xmlns:a16="http://schemas.microsoft.com/office/drawing/2014/main" id="{6BD24A9A-0D96-0860-BB8D-C64E1EC2F099}"/>
              </a:ext>
            </a:extLst>
          </p:cNvPr>
          <p:cNvSpPr>
            <a:spLocks noGrp="1"/>
          </p:cNvSpPr>
          <p:nvPr>
            <p:ph type="sldNum" sz="quarter" idx="12"/>
          </p:nvPr>
        </p:nvSpPr>
        <p:spPr/>
        <p:txBody>
          <a:bodyPr/>
          <a:lstStyle/>
          <a:p>
            <a:fld id="{E5F573B9-05BE-4DAE-AB8B-8A03A702506B}" type="slidenum">
              <a:rPr lang="en-GB" smtClean="0"/>
              <a:t>18</a:t>
            </a:fld>
            <a:endParaRPr lang="en-GB"/>
          </a:p>
        </p:txBody>
      </p:sp>
    </p:spTree>
    <p:extLst>
      <p:ext uri="{BB962C8B-B14F-4D97-AF65-F5344CB8AC3E}">
        <p14:creationId xmlns:p14="http://schemas.microsoft.com/office/powerpoint/2010/main" val="2202967791"/>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3834E-F691-60EF-7C19-61795C2D9D5C}"/>
              </a:ext>
            </a:extLst>
          </p:cNvPr>
          <p:cNvSpPr>
            <a:spLocks noGrp="1"/>
          </p:cNvSpPr>
          <p:nvPr>
            <p:ph type="title"/>
          </p:nvPr>
        </p:nvSpPr>
        <p:spPr>
          <a:xfrm>
            <a:off x="762000" y="1138036"/>
            <a:ext cx="7953375" cy="1402470"/>
          </a:xfrm>
        </p:spPr>
        <p:txBody>
          <a:bodyPr anchor="t">
            <a:normAutofit/>
          </a:bodyPr>
          <a:lstStyle/>
          <a:p>
            <a:r>
              <a:rPr lang="en-US" sz="3200" dirty="0"/>
              <a:t>Leader Selection</a:t>
            </a:r>
            <a:endParaRPr lang="en-GB" sz="3200" dirty="0"/>
          </a:p>
        </p:txBody>
      </p:sp>
      <p:pic>
        <p:nvPicPr>
          <p:cNvPr id="6" name="Content Placeholder 5">
            <a:extLst>
              <a:ext uri="{FF2B5EF4-FFF2-40B4-BE49-F238E27FC236}">
                <a16:creationId xmlns:a16="http://schemas.microsoft.com/office/drawing/2014/main" id="{4503B024-C021-48B4-984C-3DDCB9ACA75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7708" y="1839271"/>
            <a:ext cx="10153380" cy="4668062"/>
          </a:xfrm>
        </p:spPr>
      </p:pic>
      <p:sp>
        <p:nvSpPr>
          <p:cNvPr id="3" name="Slide Number Placeholder 2">
            <a:extLst>
              <a:ext uri="{FF2B5EF4-FFF2-40B4-BE49-F238E27FC236}">
                <a16:creationId xmlns:a16="http://schemas.microsoft.com/office/drawing/2014/main" id="{491E317E-23F8-CBE4-513D-EF434031D7CD}"/>
              </a:ext>
            </a:extLst>
          </p:cNvPr>
          <p:cNvSpPr>
            <a:spLocks noGrp="1"/>
          </p:cNvSpPr>
          <p:nvPr>
            <p:ph type="sldNum" sz="quarter" idx="12"/>
          </p:nvPr>
        </p:nvSpPr>
        <p:spPr/>
        <p:txBody>
          <a:bodyPr/>
          <a:lstStyle/>
          <a:p>
            <a:fld id="{E5F573B9-05BE-4DAE-AB8B-8A03A702506B}" type="slidenum">
              <a:rPr lang="en-GB" smtClean="0"/>
              <a:t>19</a:t>
            </a:fld>
            <a:endParaRPr lang="en-GB"/>
          </a:p>
        </p:txBody>
      </p:sp>
    </p:spTree>
    <p:extLst>
      <p:ext uri="{BB962C8B-B14F-4D97-AF65-F5344CB8AC3E}">
        <p14:creationId xmlns:p14="http://schemas.microsoft.com/office/powerpoint/2010/main" val="3942564687"/>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C6BEC6B-5C77-412D-B45A-5B0F46FED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DE329C-2610-F9F0-5A45-63AAC6387654}"/>
              </a:ext>
            </a:extLst>
          </p:cNvPr>
          <p:cNvSpPr>
            <a:spLocks noGrp="1"/>
          </p:cNvSpPr>
          <p:nvPr>
            <p:ph type="title"/>
          </p:nvPr>
        </p:nvSpPr>
        <p:spPr>
          <a:xfrm>
            <a:off x="838200" y="176214"/>
            <a:ext cx="10515600" cy="1481188"/>
          </a:xfrm>
        </p:spPr>
        <p:txBody>
          <a:bodyPr>
            <a:normAutofit/>
          </a:bodyPr>
          <a:lstStyle/>
          <a:p>
            <a:pPr algn="ctr"/>
            <a:r>
              <a:rPr lang="en-GB" sz="4000" dirty="0"/>
              <a:t>Introduction</a:t>
            </a:r>
          </a:p>
        </p:txBody>
      </p:sp>
      <p:sp>
        <p:nvSpPr>
          <p:cNvPr id="3" name="Content Placeholder 2">
            <a:extLst>
              <a:ext uri="{FF2B5EF4-FFF2-40B4-BE49-F238E27FC236}">
                <a16:creationId xmlns:a16="http://schemas.microsoft.com/office/drawing/2014/main" id="{B33568FA-C338-4119-4C12-57D0320BD2E6}"/>
              </a:ext>
            </a:extLst>
          </p:cNvPr>
          <p:cNvSpPr>
            <a:spLocks noGrp="1"/>
          </p:cNvSpPr>
          <p:nvPr>
            <p:ph idx="1"/>
          </p:nvPr>
        </p:nvSpPr>
        <p:spPr>
          <a:xfrm>
            <a:off x="838200" y="1847128"/>
            <a:ext cx="3990968" cy="4272681"/>
          </a:xfrm>
        </p:spPr>
        <p:txBody>
          <a:bodyPr>
            <a:normAutofit/>
          </a:bodyPr>
          <a:lstStyle/>
          <a:p>
            <a:r>
              <a:rPr lang="en-US" sz="2000" b="1" dirty="0"/>
              <a:t>Truck platooning: </a:t>
            </a:r>
            <a:r>
              <a:rPr lang="en-US" sz="2000" dirty="0"/>
              <a:t>This technique involves multiple trucks driving in close formation, coordinated through communication systems.</a:t>
            </a:r>
          </a:p>
          <a:p>
            <a:endParaRPr lang="en-US" sz="2000" dirty="0"/>
          </a:p>
          <a:p>
            <a:r>
              <a:rPr lang="en-US" sz="2000" b="1" dirty="0"/>
              <a:t>Project Goal:</a:t>
            </a:r>
            <a:r>
              <a:rPr lang="en-US" sz="2000" dirty="0"/>
              <a:t> Model, simulate and validate truck platooning scenarios</a:t>
            </a:r>
            <a:endParaRPr lang="en-GB" sz="2000" dirty="0"/>
          </a:p>
        </p:txBody>
      </p:sp>
      <p:pic>
        <p:nvPicPr>
          <p:cNvPr id="7" name="Picture 6" descr="A truck driving on the road&#10;&#10;Description automatically generated">
            <a:extLst>
              <a:ext uri="{FF2B5EF4-FFF2-40B4-BE49-F238E27FC236}">
                <a16:creationId xmlns:a16="http://schemas.microsoft.com/office/drawing/2014/main" id="{880A87BA-0794-738C-6FFF-42F52359CBA6}"/>
              </a:ext>
            </a:extLst>
          </p:cNvPr>
          <p:cNvPicPr>
            <a:picLocks noChangeAspect="1"/>
          </p:cNvPicPr>
          <p:nvPr/>
        </p:nvPicPr>
        <p:blipFill rotWithShape="1">
          <a:blip r:embed="rId3">
            <a:extLst>
              <a:ext uri="{28A0092B-C50C-407E-A947-70E740481C1C}">
                <a14:useLocalDpi xmlns:a14="http://schemas.microsoft.com/office/drawing/2010/main" val="0"/>
              </a:ext>
            </a:extLst>
          </a:blip>
          <a:srcRect r="18870" b="2"/>
          <a:stretch/>
        </p:blipFill>
        <p:spPr>
          <a:xfrm>
            <a:off x="5191130" y="1657402"/>
            <a:ext cx="6162670" cy="4272677"/>
          </a:xfrm>
          <a:prstGeom prst="rect">
            <a:avLst/>
          </a:prstGeom>
        </p:spPr>
      </p:pic>
      <p:sp>
        <p:nvSpPr>
          <p:cNvPr id="4" name="TextBox 3">
            <a:extLst>
              <a:ext uri="{FF2B5EF4-FFF2-40B4-BE49-F238E27FC236}">
                <a16:creationId xmlns:a16="http://schemas.microsoft.com/office/drawing/2014/main" id="{A97931E0-1AEE-1841-6F31-72D1F799CC50}"/>
              </a:ext>
            </a:extLst>
          </p:cNvPr>
          <p:cNvSpPr txBox="1"/>
          <p:nvPr/>
        </p:nvSpPr>
        <p:spPr>
          <a:xfrm>
            <a:off x="7046976" y="6060686"/>
            <a:ext cx="4306824" cy="369332"/>
          </a:xfrm>
          <a:prstGeom prst="rect">
            <a:avLst/>
          </a:prstGeom>
          <a:noFill/>
        </p:spPr>
        <p:txBody>
          <a:bodyPr wrap="square" rtlCol="0">
            <a:spAutoFit/>
          </a:bodyPr>
          <a:lstStyle/>
          <a:p>
            <a:r>
              <a:rPr lang="en-GB" dirty="0"/>
              <a:t>Figure 1: Truck Platooning Concept</a:t>
            </a:r>
          </a:p>
        </p:txBody>
      </p:sp>
      <p:sp>
        <p:nvSpPr>
          <p:cNvPr id="5" name="Slide Number Placeholder 4">
            <a:extLst>
              <a:ext uri="{FF2B5EF4-FFF2-40B4-BE49-F238E27FC236}">
                <a16:creationId xmlns:a16="http://schemas.microsoft.com/office/drawing/2014/main" id="{28B8FEA6-EAB1-2D0B-1D24-AECB8E88AC9F}"/>
              </a:ext>
            </a:extLst>
          </p:cNvPr>
          <p:cNvSpPr>
            <a:spLocks noGrp="1"/>
          </p:cNvSpPr>
          <p:nvPr>
            <p:ph type="sldNum" sz="quarter" idx="12"/>
          </p:nvPr>
        </p:nvSpPr>
        <p:spPr/>
        <p:txBody>
          <a:bodyPr/>
          <a:lstStyle/>
          <a:p>
            <a:fld id="{E5F573B9-05BE-4DAE-AB8B-8A03A702506B}" type="slidenum">
              <a:rPr lang="en-GB" smtClean="0"/>
              <a:t>2</a:t>
            </a:fld>
            <a:endParaRPr lang="en-GB"/>
          </a:p>
        </p:txBody>
      </p:sp>
    </p:spTree>
    <p:extLst>
      <p:ext uri="{BB962C8B-B14F-4D97-AF65-F5344CB8AC3E}">
        <p14:creationId xmlns:p14="http://schemas.microsoft.com/office/powerpoint/2010/main" val="192890729"/>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B18B9-756B-B3C0-AE0B-F402D1648E04}"/>
              </a:ext>
            </a:extLst>
          </p:cNvPr>
          <p:cNvSpPr>
            <a:spLocks noGrp="1"/>
          </p:cNvSpPr>
          <p:nvPr>
            <p:ph type="title"/>
          </p:nvPr>
        </p:nvSpPr>
        <p:spPr>
          <a:xfrm>
            <a:off x="838200" y="320675"/>
            <a:ext cx="10515600" cy="1325563"/>
          </a:xfrm>
        </p:spPr>
        <p:txBody>
          <a:bodyPr>
            <a:normAutofit/>
          </a:bodyPr>
          <a:lstStyle/>
          <a:p>
            <a:r>
              <a:rPr lang="en-US" dirty="0"/>
              <a:t>Decision Tree for Leader Vehicle Determination</a:t>
            </a:r>
            <a:endParaRPr lang="en-GB" dirty="0"/>
          </a:p>
        </p:txBody>
      </p:sp>
      <p:sp>
        <p:nvSpPr>
          <p:cNvPr id="3" name="Footer Placeholder 2">
            <a:extLst>
              <a:ext uri="{FF2B5EF4-FFF2-40B4-BE49-F238E27FC236}">
                <a16:creationId xmlns:a16="http://schemas.microsoft.com/office/drawing/2014/main" id="{E9734905-7098-AC79-5735-2BE1F186E1FA}"/>
              </a:ext>
            </a:extLst>
          </p:cNvPr>
          <p:cNvSpPr>
            <a:spLocks noGrp="1"/>
          </p:cNvSpPr>
          <p:nvPr>
            <p:ph type="ftr" sz="quarter" idx="11"/>
          </p:nvPr>
        </p:nvSpPr>
        <p:spPr/>
        <p:txBody>
          <a:bodyPr/>
          <a:lstStyle/>
          <a:p>
            <a:r>
              <a:rPr lang="en-GB" dirty="0"/>
              <a:t>Platooning</a:t>
            </a:r>
          </a:p>
        </p:txBody>
      </p:sp>
      <p:sp>
        <p:nvSpPr>
          <p:cNvPr id="4" name="Slide Number Placeholder 3">
            <a:extLst>
              <a:ext uri="{FF2B5EF4-FFF2-40B4-BE49-F238E27FC236}">
                <a16:creationId xmlns:a16="http://schemas.microsoft.com/office/drawing/2014/main" id="{E9191A64-4D01-933D-A16C-BC77D60128B7}"/>
              </a:ext>
            </a:extLst>
          </p:cNvPr>
          <p:cNvSpPr>
            <a:spLocks noGrp="1"/>
          </p:cNvSpPr>
          <p:nvPr>
            <p:ph type="sldNum" sz="quarter" idx="12"/>
          </p:nvPr>
        </p:nvSpPr>
        <p:spPr/>
        <p:txBody>
          <a:bodyPr/>
          <a:lstStyle/>
          <a:p>
            <a:fld id="{E5F573B9-05BE-4DAE-AB8B-8A03A702506B}" type="slidenum">
              <a:rPr lang="en-GB" smtClean="0"/>
              <a:t>20</a:t>
            </a:fld>
            <a:endParaRPr lang="en-GB"/>
          </a:p>
        </p:txBody>
      </p:sp>
      <p:pic>
        <p:nvPicPr>
          <p:cNvPr id="9" name="Content Placeholder 8" descr="A screen shot of a computer code&#10;&#10;Description automatically generated">
            <a:extLst>
              <a:ext uri="{FF2B5EF4-FFF2-40B4-BE49-F238E27FC236}">
                <a16:creationId xmlns:a16="http://schemas.microsoft.com/office/drawing/2014/main" id="{C33E490E-73A3-DC8C-FCC9-2EB2831748E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0" y="1951039"/>
            <a:ext cx="5333887" cy="3511916"/>
          </a:xfrm>
        </p:spPr>
      </p:pic>
      <p:sp>
        <p:nvSpPr>
          <p:cNvPr id="10" name="TextBox 9">
            <a:extLst>
              <a:ext uri="{FF2B5EF4-FFF2-40B4-BE49-F238E27FC236}">
                <a16:creationId xmlns:a16="http://schemas.microsoft.com/office/drawing/2014/main" id="{D81EC1A3-EF24-0F4F-87B2-718CA74FA384}"/>
              </a:ext>
            </a:extLst>
          </p:cNvPr>
          <p:cNvSpPr txBox="1"/>
          <p:nvPr/>
        </p:nvSpPr>
        <p:spPr>
          <a:xfrm>
            <a:off x="982579" y="1951039"/>
            <a:ext cx="5113421" cy="4339650"/>
          </a:xfrm>
          <a:prstGeom prst="rect">
            <a:avLst/>
          </a:prstGeom>
          <a:noFill/>
        </p:spPr>
        <p:txBody>
          <a:bodyPr wrap="square" rtlCol="0">
            <a:spAutoFit/>
          </a:bodyPr>
          <a:lstStyle/>
          <a:p>
            <a:r>
              <a:rPr lang="en-GB" sz="2000" b="1" dirty="0"/>
              <a:t>Accuracy: 87%</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graphicFrame>
        <p:nvGraphicFramePr>
          <p:cNvPr id="11" name="Table 10">
            <a:extLst>
              <a:ext uri="{FF2B5EF4-FFF2-40B4-BE49-F238E27FC236}">
                <a16:creationId xmlns:a16="http://schemas.microsoft.com/office/drawing/2014/main" id="{2DEC7D52-5E37-2CD5-D586-E376244CA3E3}"/>
              </a:ext>
            </a:extLst>
          </p:cNvPr>
          <p:cNvGraphicFramePr>
            <a:graphicFrameLocks noGrp="1"/>
          </p:cNvGraphicFramePr>
          <p:nvPr>
            <p:extLst>
              <p:ext uri="{D42A27DB-BD31-4B8C-83A1-F6EECF244321}">
                <p14:modId xmlns:p14="http://schemas.microsoft.com/office/powerpoint/2010/main" val="1417844019"/>
              </p:ext>
            </p:extLst>
          </p:nvPr>
        </p:nvGraphicFramePr>
        <p:xfrm>
          <a:off x="982579" y="2539633"/>
          <a:ext cx="4535906" cy="1427164"/>
        </p:xfrm>
        <a:graphic>
          <a:graphicData uri="http://schemas.openxmlformats.org/drawingml/2006/table">
            <a:tbl>
              <a:tblPr firstRow="1" bandRow="1">
                <a:tableStyleId>{073A0DAA-6AF3-43AB-8588-CEC1D06C72B9}</a:tableStyleId>
              </a:tblPr>
              <a:tblGrid>
                <a:gridCol w="1595858">
                  <a:extLst>
                    <a:ext uri="{9D8B030D-6E8A-4147-A177-3AD203B41FA5}">
                      <a16:colId xmlns:a16="http://schemas.microsoft.com/office/drawing/2014/main" val="3520116367"/>
                    </a:ext>
                  </a:extLst>
                </a:gridCol>
                <a:gridCol w="1595858">
                  <a:extLst>
                    <a:ext uri="{9D8B030D-6E8A-4147-A177-3AD203B41FA5}">
                      <a16:colId xmlns:a16="http://schemas.microsoft.com/office/drawing/2014/main" val="3347546660"/>
                    </a:ext>
                  </a:extLst>
                </a:gridCol>
                <a:gridCol w="1344190">
                  <a:extLst>
                    <a:ext uri="{9D8B030D-6E8A-4147-A177-3AD203B41FA5}">
                      <a16:colId xmlns:a16="http://schemas.microsoft.com/office/drawing/2014/main" val="525284459"/>
                    </a:ext>
                  </a:extLst>
                </a:gridCol>
              </a:tblGrid>
              <a:tr h="393542">
                <a:tc>
                  <a:txBody>
                    <a:bodyPr/>
                    <a:lstStyle/>
                    <a:p>
                      <a:r>
                        <a:rPr lang="en-GB" dirty="0">
                          <a:solidFill>
                            <a:schemeClr val="tx1"/>
                          </a:solidFill>
                        </a:rPr>
                        <a:t>Actual \ Predicted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de-DE" dirty="0">
                          <a:solidFill>
                            <a:schemeClr val="tx1"/>
                          </a:solidFill>
                        </a:rPr>
                        <a:t>0 (No Leader)</a:t>
                      </a:r>
                      <a:endParaRPr lang="en-GB"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chemeClr val="tx1"/>
                          </a:solidFill>
                        </a:rPr>
                        <a:t>1 (Leader)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98429132"/>
                  </a:ext>
                </a:extLst>
              </a:tr>
              <a:tr h="393542">
                <a:tc>
                  <a:txBody>
                    <a:bodyPr/>
                    <a:lstStyle/>
                    <a:p>
                      <a:r>
                        <a:rPr lang="en-GB" dirty="0"/>
                        <a:t>0 (No Leader)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t>642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t>58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2073378"/>
                  </a:ext>
                </a:extLst>
              </a:tr>
              <a:tr h="393542">
                <a:tc>
                  <a:txBody>
                    <a:bodyPr/>
                    <a:lstStyle/>
                    <a:p>
                      <a:r>
                        <a:rPr lang="en-GB" dirty="0"/>
                        <a:t>1(Leader)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t>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t>230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9005012"/>
                  </a:ext>
                </a:extLst>
              </a:tr>
            </a:tbl>
          </a:graphicData>
        </a:graphic>
      </p:graphicFrame>
    </p:spTree>
    <p:extLst>
      <p:ext uri="{BB962C8B-B14F-4D97-AF65-F5344CB8AC3E}">
        <p14:creationId xmlns:p14="http://schemas.microsoft.com/office/powerpoint/2010/main" val="31163207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BD751E-38DE-75B3-8161-DB3296C0746C}"/>
              </a:ext>
            </a:extLst>
          </p:cNvPr>
          <p:cNvSpPr>
            <a:spLocks noGrp="1"/>
          </p:cNvSpPr>
          <p:nvPr>
            <p:ph type="ftr" sz="quarter" idx="11"/>
          </p:nvPr>
        </p:nvSpPr>
        <p:spPr/>
        <p:txBody>
          <a:bodyPr/>
          <a:lstStyle/>
          <a:p>
            <a:r>
              <a:rPr lang="en-GB"/>
              <a:t>Platooning</a:t>
            </a:r>
          </a:p>
        </p:txBody>
      </p:sp>
      <p:sp>
        <p:nvSpPr>
          <p:cNvPr id="3" name="Slide Number Placeholder 2">
            <a:extLst>
              <a:ext uri="{FF2B5EF4-FFF2-40B4-BE49-F238E27FC236}">
                <a16:creationId xmlns:a16="http://schemas.microsoft.com/office/drawing/2014/main" id="{7BF4BD1D-398C-2C3F-3369-7A5E0A81ACB1}"/>
              </a:ext>
            </a:extLst>
          </p:cNvPr>
          <p:cNvSpPr>
            <a:spLocks noGrp="1"/>
          </p:cNvSpPr>
          <p:nvPr>
            <p:ph type="sldNum" sz="quarter" idx="12"/>
          </p:nvPr>
        </p:nvSpPr>
        <p:spPr/>
        <p:txBody>
          <a:bodyPr/>
          <a:lstStyle/>
          <a:p>
            <a:fld id="{E5F573B9-05BE-4DAE-AB8B-8A03A702506B}" type="slidenum">
              <a:rPr lang="en-GB" smtClean="0"/>
              <a:t>21</a:t>
            </a:fld>
            <a:endParaRPr lang="en-GB"/>
          </a:p>
        </p:txBody>
      </p:sp>
      <p:pic>
        <p:nvPicPr>
          <p:cNvPr id="7" name="Content Placeholder 6" descr="A diagram of a network&#10;&#10;Description automatically generated with medium confidence">
            <a:extLst>
              <a:ext uri="{FF2B5EF4-FFF2-40B4-BE49-F238E27FC236}">
                <a16:creationId xmlns:a16="http://schemas.microsoft.com/office/drawing/2014/main" id="{0CECEE00-E717-6099-CCBE-7E49C0B1D0C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108"/>
          <a:stretch/>
        </p:blipFill>
        <p:spPr>
          <a:xfrm>
            <a:off x="66173" y="950329"/>
            <a:ext cx="12059653" cy="4721544"/>
          </a:xfrm>
        </p:spPr>
      </p:pic>
    </p:spTree>
    <p:extLst>
      <p:ext uri="{BB962C8B-B14F-4D97-AF65-F5344CB8AC3E}">
        <p14:creationId xmlns:p14="http://schemas.microsoft.com/office/powerpoint/2010/main" val="9714689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0279AEF-DFF5-D11F-987A-51992A4CFB3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9255" y="1924173"/>
            <a:ext cx="11512745" cy="3009653"/>
          </a:xfrm>
          <a:prstGeom prst="rect">
            <a:avLst/>
          </a:prstGeom>
        </p:spPr>
      </p:pic>
      <p:sp>
        <p:nvSpPr>
          <p:cNvPr id="4" name="Footer Placeholder 3">
            <a:extLst>
              <a:ext uri="{FF2B5EF4-FFF2-40B4-BE49-F238E27FC236}">
                <a16:creationId xmlns:a16="http://schemas.microsoft.com/office/drawing/2014/main" id="{3B02716F-134F-6D74-CC7B-E934C03CAA6B}"/>
              </a:ext>
            </a:extLst>
          </p:cNvPr>
          <p:cNvSpPr>
            <a:spLocks noGrp="1"/>
          </p:cNvSpPr>
          <p:nvPr>
            <p:ph type="ftr" sz="quarter" idx="11"/>
          </p:nvPr>
        </p:nvSpPr>
        <p:spPr/>
        <p:txBody>
          <a:bodyPr/>
          <a:lstStyle/>
          <a:p>
            <a:r>
              <a:rPr lang="en-GB"/>
              <a:t>Platooning</a:t>
            </a:r>
          </a:p>
        </p:txBody>
      </p:sp>
      <p:sp>
        <p:nvSpPr>
          <p:cNvPr id="5" name="Slide Number Placeholder 4">
            <a:extLst>
              <a:ext uri="{FF2B5EF4-FFF2-40B4-BE49-F238E27FC236}">
                <a16:creationId xmlns:a16="http://schemas.microsoft.com/office/drawing/2014/main" id="{99144584-EC2C-3136-0F9D-8DDDA7534094}"/>
              </a:ext>
            </a:extLst>
          </p:cNvPr>
          <p:cNvSpPr>
            <a:spLocks noGrp="1"/>
          </p:cNvSpPr>
          <p:nvPr>
            <p:ph type="sldNum" sz="quarter" idx="12"/>
          </p:nvPr>
        </p:nvSpPr>
        <p:spPr/>
        <p:txBody>
          <a:bodyPr/>
          <a:lstStyle/>
          <a:p>
            <a:fld id="{E5F573B9-05BE-4DAE-AB8B-8A03A702506B}" type="slidenum">
              <a:rPr lang="en-GB" smtClean="0"/>
              <a:t>22</a:t>
            </a:fld>
            <a:endParaRPr lang="en-GB"/>
          </a:p>
        </p:txBody>
      </p:sp>
      <p:sp>
        <p:nvSpPr>
          <p:cNvPr id="6" name="TextBox 5">
            <a:extLst>
              <a:ext uri="{FF2B5EF4-FFF2-40B4-BE49-F238E27FC236}">
                <a16:creationId xmlns:a16="http://schemas.microsoft.com/office/drawing/2014/main" id="{966EF526-A2CD-3334-3014-31E4063729E0}"/>
              </a:ext>
            </a:extLst>
          </p:cNvPr>
          <p:cNvSpPr txBox="1"/>
          <p:nvPr/>
        </p:nvSpPr>
        <p:spPr>
          <a:xfrm>
            <a:off x="678426" y="889746"/>
            <a:ext cx="5417574" cy="646331"/>
          </a:xfrm>
          <a:prstGeom prst="rect">
            <a:avLst/>
          </a:prstGeom>
          <a:noFill/>
        </p:spPr>
        <p:txBody>
          <a:bodyPr wrap="square" rtlCol="0">
            <a:spAutoFit/>
          </a:bodyPr>
          <a:lstStyle/>
          <a:p>
            <a:r>
              <a:rPr lang="en-IN" sz="3600" dirty="0">
                <a:latin typeface="+mj-lt"/>
              </a:rPr>
              <a:t>Analysing Solutions</a:t>
            </a:r>
          </a:p>
        </p:txBody>
      </p:sp>
    </p:spTree>
    <p:extLst>
      <p:ext uri="{BB962C8B-B14F-4D97-AF65-F5344CB8AC3E}">
        <p14:creationId xmlns:p14="http://schemas.microsoft.com/office/powerpoint/2010/main" val="32607725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2ADC14-06EC-FAAE-5E13-3971693E176C}"/>
              </a:ext>
            </a:extLst>
          </p:cNvPr>
          <p:cNvSpPr>
            <a:spLocks noGrp="1"/>
          </p:cNvSpPr>
          <p:nvPr>
            <p:ph type="title"/>
          </p:nvPr>
        </p:nvSpPr>
        <p:spPr>
          <a:xfrm>
            <a:off x="6803409" y="762001"/>
            <a:ext cx="4156512" cy="1708244"/>
          </a:xfrm>
        </p:spPr>
        <p:txBody>
          <a:bodyPr anchor="ctr">
            <a:normAutofit fontScale="90000"/>
          </a:bodyPr>
          <a:lstStyle/>
          <a:p>
            <a:r>
              <a:rPr lang="de-DE" sz="3700" dirty="0"/>
              <a:t>Simulation Environment (Python) need update</a:t>
            </a:r>
            <a:endParaRPr lang="en-GB" sz="3700" dirty="0"/>
          </a:p>
        </p:txBody>
      </p:sp>
      <p:pic>
        <p:nvPicPr>
          <p:cNvPr id="15" name="Picture 14" descr="Computer script on a screen">
            <a:extLst>
              <a:ext uri="{FF2B5EF4-FFF2-40B4-BE49-F238E27FC236}">
                <a16:creationId xmlns:a16="http://schemas.microsoft.com/office/drawing/2014/main" id="{BAB8A5AC-4B3F-EBA3-3A3C-E16199868838}"/>
              </a:ext>
            </a:extLst>
          </p:cNvPr>
          <p:cNvPicPr>
            <a:picLocks noChangeAspect="1"/>
          </p:cNvPicPr>
          <p:nvPr/>
        </p:nvPicPr>
        <p:blipFill rotWithShape="1">
          <a:blip r:embed="rId3"/>
          <a:srcRect l="447" r="40219" b="-2"/>
          <a:stretch/>
        </p:blipFill>
        <p:spPr>
          <a:xfrm>
            <a:off x="0" y="0"/>
            <a:ext cx="6096001" cy="6858002"/>
          </a:xfrm>
          <a:prstGeom prst="rect">
            <a:avLst/>
          </a:prstGeom>
        </p:spPr>
      </p:pic>
      <p:sp>
        <p:nvSpPr>
          <p:cNvPr id="3" name="Content Placeholder 2">
            <a:extLst>
              <a:ext uri="{FF2B5EF4-FFF2-40B4-BE49-F238E27FC236}">
                <a16:creationId xmlns:a16="http://schemas.microsoft.com/office/drawing/2014/main" id="{AB6C2404-14EE-B1BB-156F-5E0E973FA0ED}"/>
              </a:ext>
            </a:extLst>
          </p:cNvPr>
          <p:cNvSpPr>
            <a:spLocks noGrp="1"/>
          </p:cNvSpPr>
          <p:nvPr>
            <p:ph idx="1"/>
          </p:nvPr>
        </p:nvSpPr>
        <p:spPr>
          <a:xfrm>
            <a:off x="6803409" y="2470245"/>
            <a:ext cx="4156512" cy="3769835"/>
          </a:xfrm>
        </p:spPr>
        <p:txBody>
          <a:bodyPr anchor="ctr">
            <a:normAutofit/>
          </a:bodyPr>
          <a:lstStyle/>
          <a:p>
            <a:r>
              <a:rPr lang="en-US" sz="2000" b="1" dirty="0"/>
              <a:t>Development</a:t>
            </a:r>
            <a:r>
              <a:rPr lang="en-US" sz="2000" dirty="0"/>
              <a:t>: Built a simulation environment to test scenarios and the learning algorithm.</a:t>
            </a:r>
          </a:p>
          <a:p>
            <a:r>
              <a:rPr lang="en-US" sz="2000" b="1" dirty="0"/>
              <a:t>Integration</a:t>
            </a:r>
            <a:r>
              <a:rPr lang="en-US" sz="2000" dirty="0"/>
              <a:t>: Ensured synchronization of scenarios and the learning algorithm.</a:t>
            </a:r>
          </a:p>
          <a:p>
            <a:r>
              <a:rPr lang="en-US" sz="2000" b="1" dirty="0"/>
              <a:t>Tools</a:t>
            </a:r>
            <a:r>
              <a:rPr lang="en-US" sz="2000" dirty="0"/>
              <a:t>: Implemented in Python for real-time data processing.</a:t>
            </a:r>
            <a:endParaRPr lang="en-GB" sz="2000" dirty="0"/>
          </a:p>
        </p:txBody>
      </p:sp>
      <p:sp>
        <p:nvSpPr>
          <p:cNvPr id="4" name="Slide Number Placeholder 3">
            <a:extLst>
              <a:ext uri="{FF2B5EF4-FFF2-40B4-BE49-F238E27FC236}">
                <a16:creationId xmlns:a16="http://schemas.microsoft.com/office/drawing/2014/main" id="{9724D6C2-CB84-08C2-110D-DD2F4D54C0F9}"/>
              </a:ext>
            </a:extLst>
          </p:cNvPr>
          <p:cNvSpPr>
            <a:spLocks noGrp="1"/>
          </p:cNvSpPr>
          <p:nvPr>
            <p:ph type="sldNum" sz="quarter" idx="12"/>
          </p:nvPr>
        </p:nvSpPr>
        <p:spPr/>
        <p:txBody>
          <a:bodyPr/>
          <a:lstStyle/>
          <a:p>
            <a:fld id="{E5F573B9-05BE-4DAE-AB8B-8A03A702506B}" type="slidenum">
              <a:rPr lang="en-GB" smtClean="0"/>
              <a:t>23</a:t>
            </a:fld>
            <a:endParaRPr lang="en-GB"/>
          </a:p>
        </p:txBody>
      </p:sp>
    </p:spTree>
    <p:extLst>
      <p:ext uri="{BB962C8B-B14F-4D97-AF65-F5344CB8AC3E}">
        <p14:creationId xmlns:p14="http://schemas.microsoft.com/office/powerpoint/2010/main" val="973470006"/>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50FBF-3583-C7A2-F848-1C249477775A}"/>
              </a:ext>
            </a:extLst>
          </p:cNvPr>
          <p:cNvSpPr>
            <a:spLocks noGrp="1"/>
          </p:cNvSpPr>
          <p:nvPr>
            <p:ph type="title"/>
          </p:nvPr>
        </p:nvSpPr>
        <p:spPr/>
        <p:txBody>
          <a:bodyPr/>
          <a:lstStyle/>
          <a:p>
            <a:r>
              <a:rPr lang="en-GB" dirty="0"/>
              <a:t>Lane Changing</a:t>
            </a:r>
          </a:p>
        </p:txBody>
      </p:sp>
      <p:sp>
        <p:nvSpPr>
          <p:cNvPr id="4" name="Footer Placeholder 3">
            <a:extLst>
              <a:ext uri="{FF2B5EF4-FFF2-40B4-BE49-F238E27FC236}">
                <a16:creationId xmlns:a16="http://schemas.microsoft.com/office/drawing/2014/main" id="{CEEBE06A-EC45-79DB-00F8-D9005FCC9FAB}"/>
              </a:ext>
            </a:extLst>
          </p:cNvPr>
          <p:cNvSpPr>
            <a:spLocks noGrp="1"/>
          </p:cNvSpPr>
          <p:nvPr>
            <p:ph type="ftr" sz="quarter" idx="11"/>
          </p:nvPr>
        </p:nvSpPr>
        <p:spPr/>
        <p:txBody>
          <a:bodyPr/>
          <a:lstStyle/>
          <a:p>
            <a:r>
              <a:rPr lang="en-GB"/>
              <a:t>Platooning</a:t>
            </a:r>
          </a:p>
        </p:txBody>
      </p:sp>
      <p:sp>
        <p:nvSpPr>
          <p:cNvPr id="5" name="Slide Number Placeholder 4">
            <a:extLst>
              <a:ext uri="{FF2B5EF4-FFF2-40B4-BE49-F238E27FC236}">
                <a16:creationId xmlns:a16="http://schemas.microsoft.com/office/drawing/2014/main" id="{4725472A-1CC7-12BF-342F-AAA895BF36E9}"/>
              </a:ext>
            </a:extLst>
          </p:cNvPr>
          <p:cNvSpPr>
            <a:spLocks noGrp="1"/>
          </p:cNvSpPr>
          <p:nvPr>
            <p:ph type="sldNum" sz="quarter" idx="12"/>
          </p:nvPr>
        </p:nvSpPr>
        <p:spPr/>
        <p:txBody>
          <a:bodyPr/>
          <a:lstStyle/>
          <a:p>
            <a:fld id="{E5F573B9-05BE-4DAE-AB8B-8A03A702506B}" type="slidenum">
              <a:rPr lang="en-GB" smtClean="0"/>
              <a:t>24</a:t>
            </a:fld>
            <a:endParaRPr lang="en-GB"/>
          </a:p>
        </p:txBody>
      </p:sp>
      <p:sp>
        <p:nvSpPr>
          <p:cNvPr id="12" name="Content Placeholder 11">
            <a:extLst>
              <a:ext uri="{FF2B5EF4-FFF2-40B4-BE49-F238E27FC236}">
                <a16:creationId xmlns:a16="http://schemas.microsoft.com/office/drawing/2014/main" id="{5AA15047-3849-3050-1AE4-260EEA0F77F4}"/>
              </a:ext>
            </a:extLst>
          </p:cNvPr>
          <p:cNvSpPr>
            <a:spLocks noGrp="1"/>
          </p:cNvSpPr>
          <p:nvPr>
            <p:ph idx="1"/>
          </p:nvPr>
        </p:nvSpPr>
        <p:spPr>
          <a:xfrm>
            <a:off x="4668982" y="1888178"/>
            <a:ext cx="2298192" cy="4351338"/>
          </a:xfrm>
        </p:spPr>
        <p:txBody>
          <a:bodyPr>
            <a:normAutofit/>
          </a:bodyPr>
          <a:lstStyle/>
          <a:p>
            <a:pPr marL="0" indent="0">
              <a:buNone/>
            </a:pPr>
            <a:r>
              <a:rPr lang="en-GB" sz="1800" dirty="0"/>
              <a:t>Simulation Overview:                                       </a:t>
            </a:r>
          </a:p>
          <a:p>
            <a:r>
              <a:rPr lang="en-GB" sz="1800" dirty="0"/>
              <a:t>Demonstrates lane changing based on lane availability</a:t>
            </a:r>
          </a:p>
        </p:txBody>
      </p:sp>
      <p:pic>
        <p:nvPicPr>
          <p:cNvPr id="14" name="Picture 13" descr="A screenshot of a computer program&#10;&#10;Description automatically generated">
            <a:extLst>
              <a:ext uri="{FF2B5EF4-FFF2-40B4-BE49-F238E27FC236}">
                <a16:creationId xmlns:a16="http://schemas.microsoft.com/office/drawing/2014/main" id="{95832BBE-E376-94B2-4557-E6C2A5B580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888178"/>
            <a:ext cx="3334215" cy="3229426"/>
          </a:xfrm>
          <a:prstGeom prst="rect">
            <a:avLst/>
          </a:prstGeom>
        </p:spPr>
      </p:pic>
      <p:pic>
        <p:nvPicPr>
          <p:cNvPr id="6" name="Picture 5" descr="A screenshot of a computer screen&#10;&#10;Description automatically generated">
            <a:extLst>
              <a:ext uri="{FF2B5EF4-FFF2-40B4-BE49-F238E27FC236}">
                <a16:creationId xmlns:a16="http://schemas.microsoft.com/office/drawing/2014/main" id="{F5411409-396A-9378-E40F-A5482E7FBA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9587" y="921255"/>
            <a:ext cx="2934109" cy="5163271"/>
          </a:xfrm>
          <a:prstGeom prst="rect">
            <a:avLst/>
          </a:prstGeom>
        </p:spPr>
      </p:pic>
    </p:spTree>
    <p:extLst>
      <p:ext uri="{BB962C8B-B14F-4D97-AF65-F5344CB8AC3E}">
        <p14:creationId xmlns:p14="http://schemas.microsoft.com/office/powerpoint/2010/main" val="12978271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50FBF-3583-C7A2-F848-1C249477775A}"/>
              </a:ext>
            </a:extLst>
          </p:cNvPr>
          <p:cNvSpPr>
            <a:spLocks noGrp="1"/>
          </p:cNvSpPr>
          <p:nvPr>
            <p:ph type="title"/>
          </p:nvPr>
        </p:nvSpPr>
        <p:spPr/>
        <p:txBody>
          <a:bodyPr/>
          <a:lstStyle/>
          <a:p>
            <a:r>
              <a:rPr lang="en-US" dirty="0"/>
              <a:t>Environmental</a:t>
            </a:r>
            <a:r>
              <a:rPr lang="en-GB" dirty="0"/>
              <a:t>  Changes</a:t>
            </a:r>
          </a:p>
        </p:txBody>
      </p:sp>
      <p:pic>
        <p:nvPicPr>
          <p:cNvPr id="7" name="Content Placeholder 6" descr="A screenshot of a computer&#10;&#10;Description automatically generated">
            <a:extLst>
              <a:ext uri="{FF2B5EF4-FFF2-40B4-BE49-F238E27FC236}">
                <a16:creationId xmlns:a16="http://schemas.microsoft.com/office/drawing/2014/main" id="{680B0A92-01CA-EECD-A1E2-40A39CADFC0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52725" y="2539206"/>
            <a:ext cx="6686550" cy="2924175"/>
          </a:xfrm>
        </p:spPr>
      </p:pic>
      <p:sp>
        <p:nvSpPr>
          <p:cNvPr id="4" name="Footer Placeholder 3">
            <a:extLst>
              <a:ext uri="{FF2B5EF4-FFF2-40B4-BE49-F238E27FC236}">
                <a16:creationId xmlns:a16="http://schemas.microsoft.com/office/drawing/2014/main" id="{CEEBE06A-EC45-79DB-00F8-D9005FCC9FAB}"/>
              </a:ext>
            </a:extLst>
          </p:cNvPr>
          <p:cNvSpPr>
            <a:spLocks noGrp="1"/>
          </p:cNvSpPr>
          <p:nvPr>
            <p:ph type="ftr" sz="quarter" idx="11"/>
          </p:nvPr>
        </p:nvSpPr>
        <p:spPr/>
        <p:txBody>
          <a:bodyPr/>
          <a:lstStyle/>
          <a:p>
            <a:r>
              <a:rPr lang="en-GB"/>
              <a:t>Platooning</a:t>
            </a:r>
          </a:p>
        </p:txBody>
      </p:sp>
      <p:sp>
        <p:nvSpPr>
          <p:cNvPr id="5" name="Slide Number Placeholder 4">
            <a:extLst>
              <a:ext uri="{FF2B5EF4-FFF2-40B4-BE49-F238E27FC236}">
                <a16:creationId xmlns:a16="http://schemas.microsoft.com/office/drawing/2014/main" id="{4725472A-1CC7-12BF-342F-AAA895BF36E9}"/>
              </a:ext>
            </a:extLst>
          </p:cNvPr>
          <p:cNvSpPr>
            <a:spLocks noGrp="1"/>
          </p:cNvSpPr>
          <p:nvPr>
            <p:ph type="sldNum" sz="quarter" idx="12"/>
          </p:nvPr>
        </p:nvSpPr>
        <p:spPr/>
        <p:txBody>
          <a:bodyPr/>
          <a:lstStyle/>
          <a:p>
            <a:fld id="{E5F573B9-05BE-4DAE-AB8B-8A03A702506B}" type="slidenum">
              <a:rPr lang="en-GB" smtClean="0"/>
              <a:t>25</a:t>
            </a:fld>
            <a:endParaRPr lang="en-GB"/>
          </a:p>
        </p:txBody>
      </p:sp>
    </p:spTree>
    <p:extLst>
      <p:ext uri="{BB962C8B-B14F-4D97-AF65-F5344CB8AC3E}">
        <p14:creationId xmlns:p14="http://schemas.microsoft.com/office/powerpoint/2010/main" val="15777857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750FBF-3583-C7A2-F848-1C249477775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Obstacle Avoidance</a:t>
            </a:r>
          </a:p>
        </p:txBody>
      </p:sp>
      <p:pic>
        <p:nvPicPr>
          <p:cNvPr id="6" name="Content Placeholder 5" descr="A screen shot of a computer program&#10;&#10;Description automatically generated">
            <a:extLst>
              <a:ext uri="{FF2B5EF4-FFF2-40B4-BE49-F238E27FC236}">
                <a16:creationId xmlns:a16="http://schemas.microsoft.com/office/drawing/2014/main" id="{7F045A19-90E9-FDF3-42CE-63072361D1A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79097" y="643466"/>
            <a:ext cx="5577138" cy="5568739"/>
          </a:xfrm>
          <a:prstGeom prst="rect">
            <a:avLst/>
          </a:prstGeom>
        </p:spPr>
      </p:pic>
      <p:sp>
        <p:nvSpPr>
          <p:cNvPr id="4" name="Slide Number Placeholder 3">
            <a:extLst>
              <a:ext uri="{FF2B5EF4-FFF2-40B4-BE49-F238E27FC236}">
                <a16:creationId xmlns:a16="http://schemas.microsoft.com/office/drawing/2014/main" id="{391AE9F5-D61C-47D6-1A96-FB35549A504E}"/>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E5F573B9-05BE-4DAE-AB8B-8A03A702506B}" type="slidenum">
              <a:rPr lang="en-US">
                <a:solidFill>
                  <a:schemeClr val="tx1">
                    <a:alpha val="80000"/>
                  </a:schemeClr>
                </a:solidFill>
              </a:rPr>
              <a:pPr>
                <a:spcAft>
                  <a:spcPts val="600"/>
                </a:spcAft>
              </a:pPr>
              <a:t>26</a:t>
            </a:fld>
            <a:endParaRPr lang="en-US">
              <a:solidFill>
                <a:schemeClr val="tx1">
                  <a:alpha val="80000"/>
                </a:schemeClr>
              </a:solidFill>
            </a:endParaRPr>
          </a:p>
        </p:txBody>
      </p:sp>
    </p:spTree>
    <p:extLst>
      <p:ext uri="{BB962C8B-B14F-4D97-AF65-F5344CB8AC3E}">
        <p14:creationId xmlns:p14="http://schemas.microsoft.com/office/powerpoint/2010/main" val="929374758"/>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750FBF-3583-C7A2-F848-1C249477775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Overall Simulation</a:t>
            </a:r>
          </a:p>
        </p:txBody>
      </p:sp>
      <p:pic>
        <p:nvPicPr>
          <p:cNvPr id="6" name="Content Placeholder 5" descr="A screenshot of a computer program&#10;&#10;Description automatically generated">
            <a:extLst>
              <a:ext uri="{FF2B5EF4-FFF2-40B4-BE49-F238E27FC236}">
                <a16:creationId xmlns:a16="http://schemas.microsoft.com/office/drawing/2014/main" id="{AC297A4E-910D-DFBD-D20E-FAF02926869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84772" y="643466"/>
            <a:ext cx="5765787" cy="5568739"/>
          </a:xfrm>
          <a:prstGeom prst="rect">
            <a:avLst/>
          </a:prstGeom>
        </p:spPr>
      </p:pic>
      <p:sp>
        <p:nvSpPr>
          <p:cNvPr id="4" name="Slide Number Placeholder 3">
            <a:extLst>
              <a:ext uri="{FF2B5EF4-FFF2-40B4-BE49-F238E27FC236}">
                <a16:creationId xmlns:a16="http://schemas.microsoft.com/office/drawing/2014/main" id="{391AE9F5-D61C-47D6-1A96-FB35549A504E}"/>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E5F573B9-05BE-4DAE-AB8B-8A03A702506B}" type="slidenum">
              <a:rPr lang="en-US">
                <a:solidFill>
                  <a:schemeClr val="tx1">
                    <a:alpha val="80000"/>
                  </a:schemeClr>
                </a:solidFill>
              </a:rPr>
              <a:pPr>
                <a:spcAft>
                  <a:spcPts val="600"/>
                </a:spcAft>
              </a:pPr>
              <a:t>27</a:t>
            </a:fld>
            <a:endParaRPr lang="en-US">
              <a:solidFill>
                <a:schemeClr val="tx1">
                  <a:alpha val="80000"/>
                </a:schemeClr>
              </a:solidFill>
            </a:endParaRPr>
          </a:p>
        </p:txBody>
      </p:sp>
    </p:spTree>
    <p:extLst>
      <p:ext uri="{BB962C8B-B14F-4D97-AF65-F5344CB8AC3E}">
        <p14:creationId xmlns:p14="http://schemas.microsoft.com/office/powerpoint/2010/main" val="716945705"/>
      </p:ext>
    </p:extLst>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A02D8D-F3AC-1AE9-FE67-BA1A1803BF83}"/>
              </a:ext>
            </a:extLst>
          </p:cNvPr>
          <p:cNvSpPr>
            <a:spLocks noGrp="1"/>
          </p:cNvSpPr>
          <p:nvPr>
            <p:ph type="title"/>
          </p:nvPr>
        </p:nvSpPr>
        <p:spPr>
          <a:xfrm>
            <a:off x="6803409" y="762001"/>
            <a:ext cx="4156512" cy="1708244"/>
          </a:xfrm>
        </p:spPr>
        <p:txBody>
          <a:bodyPr anchor="ctr">
            <a:normAutofit/>
          </a:bodyPr>
          <a:lstStyle/>
          <a:p>
            <a:r>
              <a:rPr lang="en-GB" sz="4000" dirty="0"/>
              <a:t>Conclusion and Future Work</a:t>
            </a:r>
          </a:p>
        </p:txBody>
      </p:sp>
      <p:pic>
        <p:nvPicPr>
          <p:cNvPr id="17" name="Picture 16" descr="Abstract background of data">
            <a:extLst>
              <a:ext uri="{FF2B5EF4-FFF2-40B4-BE49-F238E27FC236}">
                <a16:creationId xmlns:a16="http://schemas.microsoft.com/office/drawing/2014/main" id="{7D1CD56E-D7C9-6D02-49A2-06E41C170AE9}"/>
              </a:ext>
            </a:extLst>
          </p:cNvPr>
          <p:cNvPicPr>
            <a:picLocks noChangeAspect="1"/>
          </p:cNvPicPr>
          <p:nvPr/>
        </p:nvPicPr>
        <p:blipFill rotWithShape="1">
          <a:blip r:embed="rId3"/>
          <a:srcRect l="20791" r="29209"/>
          <a:stretch/>
        </p:blipFill>
        <p:spPr>
          <a:xfrm>
            <a:off x="-1" y="-2"/>
            <a:ext cx="6096001" cy="6858002"/>
          </a:xfrm>
          <a:prstGeom prst="rect">
            <a:avLst/>
          </a:prstGeom>
        </p:spPr>
      </p:pic>
      <p:sp>
        <p:nvSpPr>
          <p:cNvPr id="3" name="Content Placeholder 2">
            <a:extLst>
              <a:ext uri="{FF2B5EF4-FFF2-40B4-BE49-F238E27FC236}">
                <a16:creationId xmlns:a16="http://schemas.microsoft.com/office/drawing/2014/main" id="{67C826A4-10AC-8FEB-B7C2-1280C5E8C946}"/>
              </a:ext>
            </a:extLst>
          </p:cNvPr>
          <p:cNvSpPr>
            <a:spLocks noGrp="1"/>
          </p:cNvSpPr>
          <p:nvPr>
            <p:ph idx="1"/>
          </p:nvPr>
        </p:nvSpPr>
        <p:spPr>
          <a:xfrm>
            <a:off x="6803409" y="2470245"/>
            <a:ext cx="4156512" cy="3769835"/>
          </a:xfrm>
        </p:spPr>
        <p:txBody>
          <a:bodyPr anchor="ctr">
            <a:normAutofit/>
          </a:bodyPr>
          <a:lstStyle/>
          <a:p>
            <a:r>
              <a:rPr lang="en-US" sz="2000" dirty="0"/>
              <a:t>Modeled and simulated key truck platooning scenarios</a:t>
            </a:r>
          </a:p>
          <a:p>
            <a:r>
              <a:rPr lang="en-US" sz="2000" dirty="0"/>
              <a:t>Demonstrated integration of UML, UPPAAL, and Python.</a:t>
            </a:r>
          </a:p>
          <a:p>
            <a:endParaRPr lang="en-US" sz="2000" dirty="0"/>
          </a:p>
          <a:p>
            <a:r>
              <a:rPr lang="en-US" sz="2000" b="1" dirty="0"/>
              <a:t>Future Work:</a:t>
            </a:r>
            <a:r>
              <a:rPr lang="en-US" sz="2000" dirty="0"/>
              <a:t> Potential improvements include enhancing the learning algorithm and expanding the simulation environment.</a:t>
            </a:r>
            <a:endParaRPr lang="en-GB" sz="2000" dirty="0"/>
          </a:p>
        </p:txBody>
      </p:sp>
      <p:sp>
        <p:nvSpPr>
          <p:cNvPr id="4" name="Slide Number Placeholder 3">
            <a:extLst>
              <a:ext uri="{FF2B5EF4-FFF2-40B4-BE49-F238E27FC236}">
                <a16:creationId xmlns:a16="http://schemas.microsoft.com/office/drawing/2014/main" id="{2B7A33B2-714F-2D05-9C29-1B27A04D1A25}"/>
              </a:ext>
            </a:extLst>
          </p:cNvPr>
          <p:cNvSpPr>
            <a:spLocks noGrp="1"/>
          </p:cNvSpPr>
          <p:nvPr>
            <p:ph type="sldNum" sz="quarter" idx="12"/>
          </p:nvPr>
        </p:nvSpPr>
        <p:spPr/>
        <p:txBody>
          <a:bodyPr/>
          <a:lstStyle/>
          <a:p>
            <a:fld id="{E5F573B9-05BE-4DAE-AB8B-8A03A702506B}" type="slidenum">
              <a:rPr lang="en-GB" smtClean="0"/>
              <a:t>28</a:t>
            </a:fld>
            <a:endParaRPr lang="en-GB"/>
          </a:p>
        </p:txBody>
      </p:sp>
    </p:spTree>
    <p:extLst>
      <p:ext uri="{BB962C8B-B14F-4D97-AF65-F5344CB8AC3E}">
        <p14:creationId xmlns:p14="http://schemas.microsoft.com/office/powerpoint/2010/main" val="2447313211"/>
      </p:ext>
    </p:extLst>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5ED64-E1B0-162C-AB00-F01F3896F92A}"/>
              </a:ext>
            </a:extLst>
          </p:cNvPr>
          <p:cNvSpPr>
            <a:spLocks noGrp="1"/>
          </p:cNvSpPr>
          <p:nvPr>
            <p:ph type="title"/>
          </p:nvPr>
        </p:nvSpPr>
        <p:spPr/>
        <p:txBody>
          <a:bodyPr/>
          <a:lstStyle/>
          <a:p>
            <a:r>
              <a:rPr lang="en-GB" dirty="0"/>
              <a:t>References</a:t>
            </a:r>
          </a:p>
        </p:txBody>
      </p:sp>
      <p:sp>
        <p:nvSpPr>
          <p:cNvPr id="3" name="Content Placeholder 2">
            <a:extLst>
              <a:ext uri="{FF2B5EF4-FFF2-40B4-BE49-F238E27FC236}">
                <a16:creationId xmlns:a16="http://schemas.microsoft.com/office/drawing/2014/main" id="{B862BE01-17DC-4F08-59D5-6ACEF354B779}"/>
              </a:ext>
            </a:extLst>
          </p:cNvPr>
          <p:cNvSpPr>
            <a:spLocks noGrp="1"/>
          </p:cNvSpPr>
          <p:nvPr>
            <p:ph idx="1"/>
          </p:nvPr>
        </p:nvSpPr>
        <p:spPr/>
        <p:txBody>
          <a:bodyPr>
            <a:normAutofit/>
          </a:bodyPr>
          <a:lstStyle/>
          <a:p>
            <a:r>
              <a:rPr lang="en-US" sz="1800" dirty="0"/>
              <a:t>Milford, M. (2017, November 20). Coming soon to a highway near you—truck platooning. The Conversation. https://phys.org/news/2017-11-highway-youtruck-platooning.html </a:t>
            </a:r>
          </a:p>
          <a:p>
            <a:r>
              <a:rPr lang="en-US" sz="1800" dirty="0"/>
              <a:t>Truck platooning. (n.d.). Rapp AG. https://www.rapp.ch/de/stories/truck-platooning</a:t>
            </a:r>
          </a:p>
          <a:p>
            <a:r>
              <a:rPr lang="en-US" sz="1800" dirty="0"/>
              <a:t>Designing and Scheduling Cost-Efficient Tours by Using the Concept of Truck Platooning - Scientific Figure on ResearchGate. Available from: https://www.researchgate.net/figure/Basic-mechanisms-behind-the-concept-of-truck-platooning-based-on-Alam-2014-and-Janssen_fig1_338410373 [accessed 4 Jul, 2024]</a:t>
            </a:r>
          </a:p>
          <a:p>
            <a:r>
              <a:rPr lang="en-US" sz="1800" dirty="0"/>
              <a:t>Deng, Q. (2016). A General Simulation Framework for Modeling and Analysis of Heavy-Duty Vehicle Platooning. IEEE Transactions on Intelligent Transportation Systems, 17(11), 3252–3262. </a:t>
            </a:r>
            <a:r>
              <a:rPr lang="en-US" sz="1800" dirty="0">
                <a:hlinkClick r:id="rId2"/>
              </a:rPr>
              <a:t>https://doi.org/10.1109/tits.2016.2548502</a:t>
            </a:r>
            <a:endParaRPr lang="en-US" sz="1800" dirty="0"/>
          </a:p>
          <a:p>
            <a:r>
              <a:rPr lang="en-US" sz="1800" dirty="0"/>
              <a:t>Duan, D. (2017, November 23). Truck Platooning: the band of Semi-Trailers. </a:t>
            </a:r>
            <a:r>
              <a:rPr lang="en-US" sz="1800" dirty="0" err="1"/>
              <a:t>Labroots</a:t>
            </a:r>
            <a:r>
              <a:rPr lang="en-US" sz="1800" dirty="0"/>
              <a:t>. https://www.labroots.com/trending/chemistry-and-physics/7405/band-semi-trailers-truck-platooning</a:t>
            </a:r>
            <a:endParaRPr lang="en-GB" sz="1800" dirty="0"/>
          </a:p>
        </p:txBody>
      </p:sp>
      <p:sp>
        <p:nvSpPr>
          <p:cNvPr id="4" name="Slide Number Placeholder 3">
            <a:extLst>
              <a:ext uri="{FF2B5EF4-FFF2-40B4-BE49-F238E27FC236}">
                <a16:creationId xmlns:a16="http://schemas.microsoft.com/office/drawing/2014/main" id="{DE058C5A-7A4E-CF33-7A23-97F8DFB826BD}"/>
              </a:ext>
            </a:extLst>
          </p:cNvPr>
          <p:cNvSpPr>
            <a:spLocks noGrp="1"/>
          </p:cNvSpPr>
          <p:nvPr>
            <p:ph type="sldNum" sz="quarter" idx="12"/>
          </p:nvPr>
        </p:nvSpPr>
        <p:spPr/>
        <p:txBody>
          <a:bodyPr/>
          <a:lstStyle/>
          <a:p>
            <a:fld id="{E5F573B9-05BE-4DAE-AB8B-8A03A702506B}" type="slidenum">
              <a:rPr lang="en-GB" smtClean="0"/>
              <a:t>29</a:t>
            </a:fld>
            <a:endParaRPr lang="en-GB"/>
          </a:p>
        </p:txBody>
      </p:sp>
    </p:spTree>
    <p:extLst>
      <p:ext uri="{BB962C8B-B14F-4D97-AF65-F5344CB8AC3E}">
        <p14:creationId xmlns:p14="http://schemas.microsoft.com/office/powerpoint/2010/main" val="3660160716"/>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286A2F-5FD1-829A-B895-1F05593CF936}"/>
              </a:ext>
            </a:extLst>
          </p:cNvPr>
          <p:cNvSpPr>
            <a:spLocks noGrp="1"/>
          </p:cNvSpPr>
          <p:nvPr>
            <p:ph type="title"/>
          </p:nvPr>
        </p:nvSpPr>
        <p:spPr>
          <a:xfrm>
            <a:off x="630936" y="310616"/>
            <a:ext cx="3429000" cy="1719072"/>
          </a:xfrm>
        </p:spPr>
        <p:txBody>
          <a:bodyPr anchor="b">
            <a:normAutofit/>
          </a:bodyPr>
          <a:lstStyle/>
          <a:p>
            <a:r>
              <a:rPr lang="en-GB" sz="4000" dirty="0"/>
              <a:t>Motivation &amp; Objective</a:t>
            </a:r>
          </a:p>
        </p:txBody>
      </p:sp>
      <p:sp>
        <p:nvSpPr>
          <p:cNvPr id="36"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4A98524-71B1-7938-E4AC-CDA8AFE359D5}"/>
              </a:ext>
            </a:extLst>
          </p:cNvPr>
          <p:cNvSpPr>
            <a:spLocks noGrp="1"/>
          </p:cNvSpPr>
          <p:nvPr>
            <p:ph idx="1"/>
          </p:nvPr>
        </p:nvSpPr>
        <p:spPr>
          <a:xfrm>
            <a:off x="630936" y="2807208"/>
            <a:ext cx="4133088" cy="3410712"/>
          </a:xfrm>
        </p:spPr>
        <p:txBody>
          <a:bodyPr anchor="t">
            <a:noAutofit/>
          </a:bodyPr>
          <a:lstStyle/>
          <a:p>
            <a:pPr marL="0" indent="0">
              <a:buNone/>
            </a:pPr>
            <a:r>
              <a:rPr lang="en-GB" sz="1600" b="1" dirty="0"/>
              <a:t>Motivation:</a:t>
            </a:r>
          </a:p>
          <a:p>
            <a:r>
              <a:rPr lang="en-GB" sz="1600" dirty="0"/>
              <a:t>Safety: Reduces accidents.</a:t>
            </a:r>
          </a:p>
          <a:p>
            <a:r>
              <a:rPr lang="en-GB" sz="1600" dirty="0"/>
              <a:t>Efficiency: Lowers fuel consumption.</a:t>
            </a:r>
          </a:p>
          <a:p>
            <a:r>
              <a:rPr lang="en-GB" sz="1600" dirty="0"/>
              <a:t>Traffic Flow: Optimizes road usage.</a:t>
            </a:r>
          </a:p>
          <a:p>
            <a:endParaRPr lang="en-GB" sz="1600" b="1" dirty="0"/>
          </a:p>
          <a:p>
            <a:pPr marL="0" indent="0">
              <a:buNone/>
            </a:pPr>
            <a:r>
              <a:rPr lang="en-US" sz="1600" b="1" dirty="0"/>
              <a:t>Objectives:</a:t>
            </a:r>
          </a:p>
          <a:p>
            <a:pPr>
              <a:buFont typeface="Arial" panose="020B0604020202020204" pitchFamily="34" charset="0"/>
              <a:buChar char="•"/>
            </a:pPr>
            <a:r>
              <a:rPr lang="en-US" sz="1600" b="1" dirty="0"/>
              <a:t> </a:t>
            </a:r>
            <a:r>
              <a:rPr lang="en-US" sz="1600" dirty="0"/>
              <a:t>Model critical driving scenarios.</a:t>
            </a:r>
          </a:p>
          <a:p>
            <a:pPr>
              <a:buFont typeface="Arial" panose="020B0604020202020204" pitchFamily="34" charset="0"/>
              <a:buChar char="•"/>
            </a:pPr>
            <a:r>
              <a:rPr lang="en-US" sz="1600" dirty="0"/>
              <a:t>Ensure system robustness and stability.</a:t>
            </a:r>
          </a:p>
          <a:p>
            <a:pPr>
              <a:buFont typeface="Arial" panose="020B0604020202020204" pitchFamily="34" charset="0"/>
              <a:buChar char="•"/>
            </a:pPr>
            <a:r>
              <a:rPr lang="en-US" sz="1600" dirty="0"/>
              <a:t>Integrate advanced modelling and real-time data processing.</a:t>
            </a:r>
          </a:p>
          <a:p>
            <a:endParaRPr lang="en-GB" sz="1600" dirty="0"/>
          </a:p>
          <a:p>
            <a:endParaRPr lang="en-GB" sz="1600" b="1" dirty="0"/>
          </a:p>
        </p:txBody>
      </p:sp>
      <p:pic>
        <p:nvPicPr>
          <p:cNvPr id="8" name="Picture 7" descr="A long shot of several trucks&#10;&#10;Description automatically generated">
            <a:extLst>
              <a:ext uri="{FF2B5EF4-FFF2-40B4-BE49-F238E27FC236}">
                <a16:creationId xmlns:a16="http://schemas.microsoft.com/office/drawing/2014/main" id="{B6F7D40F-2842-9231-A5FD-7693F258226F}"/>
              </a:ext>
            </a:extLst>
          </p:cNvPr>
          <p:cNvPicPr>
            <a:picLocks noChangeAspect="1"/>
          </p:cNvPicPr>
          <p:nvPr/>
        </p:nvPicPr>
        <p:blipFill rotWithShape="1">
          <a:blip r:embed="rId3">
            <a:extLst>
              <a:ext uri="{28A0092B-C50C-407E-A947-70E740481C1C}">
                <a14:useLocalDpi xmlns:a14="http://schemas.microsoft.com/office/drawing/2010/main" val="0"/>
              </a:ext>
            </a:extLst>
          </a:blip>
          <a:srcRect l="509" r="3577" b="2"/>
          <a:stretch/>
        </p:blipFill>
        <p:spPr>
          <a:xfrm>
            <a:off x="4690872" y="1170152"/>
            <a:ext cx="6903720" cy="4786455"/>
          </a:xfrm>
          <a:prstGeom prst="rect">
            <a:avLst/>
          </a:prstGeom>
        </p:spPr>
      </p:pic>
      <p:sp>
        <p:nvSpPr>
          <p:cNvPr id="9" name="Content Placeholder 2">
            <a:extLst>
              <a:ext uri="{FF2B5EF4-FFF2-40B4-BE49-F238E27FC236}">
                <a16:creationId xmlns:a16="http://schemas.microsoft.com/office/drawing/2014/main" id="{71AFAF43-5588-9272-E738-5812DEE53BD3}"/>
              </a:ext>
            </a:extLst>
          </p:cNvPr>
          <p:cNvSpPr txBox="1">
            <a:spLocks/>
          </p:cNvSpPr>
          <p:nvPr/>
        </p:nvSpPr>
        <p:spPr>
          <a:xfrm>
            <a:off x="8390603" y="3429000"/>
            <a:ext cx="3200675" cy="296460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p>
        </p:txBody>
      </p:sp>
      <p:sp>
        <p:nvSpPr>
          <p:cNvPr id="10" name="TextBox 9">
            <a:extLst>
              <a:ext uri="{FF2B5EF4-FFF2-40B4-BE49-F238E27FC236}">
                <a16:creationId xmlns:a16="http://schemas.microsoft.com/office/drawing/2014/main" id="{826F9B00-8352-5514-E409-D977966950A2}"/>
              </a:ext>
            </a:extLst>
          </p:cNvPr>
          <p:cNvSpPr txBox="1"/>
          <p:nvPr/>
        </p:nvSpPr>
        <p:spPr>
          <a:xfrm>
            <a:off x="6096000" y="5990438"/>
            <a:ext cx="4788408" cy="369332"/>
          </a:xfrm>
          <a:prstGeom prst="rect">
            <a:avLst/>
          </a:prstGeom>
          <a:noFill/>
        </p:spPr>
        <p:txBody>
          <a:bodyPr wrap="square" rtlCol="0">
            <a:spAutoFit/>
          </a:bodyPr>
          <a:lstStyle/>
          <a:p>
            <a:r>
              <a:rPr lang="en-GB" dirty="0"/>
              <a:t>Figure 2: </a:t>
            </a:r>
            <a:r>
              <a:rPr lang="en-US" dirty="0"/>
              <a:t>How does truck platooning work?</a:t>
            </a:r>
            <a:endParaRPr lang="en-GB" dirty="0"/>
          </a:p>
        </p:txBody>
      </p:sp>
      <p:sp>
        <p:nvSpPr>
          <p:cNvPr id="11" name="Slide Number Placeholder 10">
            <a:extLst>
              <a:ext uri="{FF2B5EF4-FFF2-40B4-BE49-F238E27FC236}">
                <a16:creationId xmlns:a16="http://schemas.microsoft.com/office/drawing/2014/main" id="{1B2E83C3-B742-C51E-E542-64D61FAA1771}"/>
              </a:ext>
            </a:extLst>
          </p:cNvPr>
          <p:cNvSpPr>
            <a:spLocks noGrp="1"/>
          </p:cNvSpPr>
          <p:nvPr>
            <p:ph type="sldNum" sz="quarter" idx="12"/>
          </p:nvPr>
        </p:nvSpPr>
        <p:spPr/>
        <p:txBody>
          <a:bodyPr/>
          <a:lstStyle/>
          <a:p>
            <a:fld id="{E5F573B9-05BE-4DAE-AB8B-8A03A702506B}" type="slidenum">
              <a:rPr lang="en-GB" smtClean="0"/>
              <a:t>3</a:t>
            </a:fld>
            <a:endParaRPr lang="en-GB"/>
          </a:p>
        </p:txBody>
      </p:sp>
    </p:spTree>
    <p:extLst>
      <p:ext uri="{BB962C8B-B14F-4D97-AF65-F5344CB8AC3E}">
        <p14:creationId xmlns:p14="http://schemas.microsoft.com/office/powerpoint/2010/main" val="1233841517"/>
      </p:ext>
    </p:extLst>
  </p:cSld>
  <p:clrMapOvr>
    <a:masterClrMapping/>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Yellow question mark">
            <a:extLst>
              <a:ext uri="{FF2B5EF4-FFF2-40B4-BE49-F238E27FC236}">
                <a16:creationId xmlns:a16="http://schemas.microsoft.com/office/drawing/2014/main" id="{6263A233-A4F3-3D34-46F2-13C098413283}"/>
              </a:ext>
            </a:extLst>
          </p:cNvPr>
          <p:cNvPicPr>
            <a:picLocks noChangeAspect="1"/>
          </p:cNvPicPr>
          <p:nvPr/>
        </p:nvPicPr>
        <p:blipFill rotWithShape="1">
          <a:blip r:embed="rId2">
            <a:alphaModFix amt="50000"/>
          </a:blip>
          <a:srcRect b="6250"/>
          <a:stretch/>
        </p:blipFill>
        <p:spPr>
          <a:xfrm>
            <a:off x="20" y="1"/>
            <a:ext cx="12191980" cy="6857999"/>
          </a:xfrm>
          <a:prstGeom prst="rect">
            <a:avLst/>
          </a:prstGeom>
        </p:spPr>
      </p:pic>
      <p:sp>
        <p:nvSpPr>
          <p:cNvPr id="2" name="Title 1">
            <a:extLst>
              <a:ext uri="{FF2B5EF4-FFF2-40B4-BE49-F238E27FC236}">
                <a16:creationId xmlns:a16="http://schemas.microsoft.com/office/drawing/2014/main" id="{15090D6C-A49C-5B94-5939-CCCFE5668D7A}"/>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Questions?</a:t>
            </a:r>
          </a:p>
        </p:txBody>
      </p:sp>
      <p:sp>
        <p:nvSpPr>
          <p:cNvPr id="3" name="Slide Number Placeholder 2">
            <a:extLst>
              <a:ext uri="{FF2B5EF4-FFF2-40B4-BE49-F238E27FC236}">
                <a16:creationId xmlns:a16="http://schemas.microsoft.com/office/drawing/2014/main" id="{36C0F119-52E5-F53A-1799-A0FB121A3941}"/>
              </a:ext>
            </a:extLst>
          </p:cNvPr>
          <p:cNvSpPr>
            <a:spLocks noGrp="1"/>
          </p:cNvSpPr>
          <p:nvPr>
            <p:ph type="sldNum" sz="quarter" idx="12"/>
          </p:nvPr>
        </p:nvSpPr>
        <p:spPr/>
        <p:txBody>
          <a:bodyPr/>
          <a:lstStyle/>
          <a:p>
            <a:fld id="{E5F573B9-05BE-4DAE-AB8B-8A03A702506B}" type="slidenum">
              <a:rPr lang="en-GB" smtClean="0"/>
              <a:t>30</a:t>
            </a:fld>
            <a:endParaRPr lang="en-GB"/>
          </a:p>
        </p:txBody>
      </p:sp>
    </p:spTree>
    <p:extLst>
      <p:ext uri="{BB962C8B-B14F-4D97-AF65-F5344CB8AC3E}">
        <p14:creationId xmlns:p14="http://schemas.microsoft.com/office/powerpoint/2010/main" val="798017144"/>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66B2A30-F477-B57E-4141-6AF8D5844461}"/>
              </a:ext>
            </a:extLst>
          </p:cNvPr>
          <p:cNvSpPr>
            <a:spLocks noGrp="1"/>
          </p:cNvSpPr>
          <p:nvPr>
            <p:ph type="title"/>
          </p:nvPr>
        </p:nvSpPr>
        <p:spPr>
          <a:xfrm>
            <a:off x="1383564" y="348865"/>
            <a:ext cx="9718111" cy="1576446"/>
          </a:xfrm>
        </p:spPr>
        <p:txBody>
          <a:bodyPr anchor="ctr">
            <a:normAutofit/>
          </a:bodyPr>
          <a:lstStyle/>
          <a:p>
            <a:r>
              <a:rPr lang="en-GB" sz="4000">
                <a:solidFill>
                  <a:srgbClr val="FFFFFF"/>
                </a:solidFill>
              </a:rPr>
              <a:t>Identifying Key Scenarios</a:t>
            </a:r>
          </a:p>
        </p:txBody>
      </p:sp>
      <p:graphicFrame>
        <p:nvGraphicFramePr>
          <p:cNvPr id="5" name="Content Placeholder 2">
            <a:extLst>
              <a:ext uri="{FF2B5EF4-FFF2-40B4-BE49-F238E27FC236}">
                <a16:creationId xmlns:a16="http://schemas.microsoft.com/office/drawing/2014/main" id="{6433A92B-29A7-F2BE-AA25-29D7A375D9BA}"/>
              </a:ext>
            </a:extLst>
          </p:cNvPr>
          <p:cNvGraphicFramePr>
            <a:graphicFrameLocks noGrp="1"/>
          </p:cNvGraphicFramePr>
          <p:nvPr>
            <p:ph idx="1"/>
            <p:extLst>
              <p:ext uri="{D42A27DB-BD31-4B8C-83A1-F6EECF244321}">
                <p14:modId xmlns:p14="http://schemas.microsoft.com/office/powerpoint/2010/main" val="647137277"/>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94252346-2E3A-8334-3A23-EC447508A1A1}"/>
              </a:ext>
            </a:extLst>
          </p:cNvPr>
          <p:cNvSpPr>
            <a:spLocks noGrp="1"/>
          </p:cNvSpPr>
          <p:nvPr>
            <p:ph type="sldNum" sz="quarter" idx="12"/>
          </p:nvPr>
        </p:nvSpPr>
        <p:spPr/>
        <p:txBody>
          <a:bodyPr/>
          <a:lstStyle/>
          <a:p>
            <a:fld id="{E5F573B9-05BE-4DAE-AB8B-8A03A702506B}" type="slidenum">
              <a:rPr lang="en-GB" smtClean="0"/>
              <a:t>4</a:t>
            </a:fld>
            <a:endParaRPr lang="en-GB"/>
          </a:p>
        </p:txBody>
      </p:sp>
    </p:spTree>
    <p:extLst>
      <p:ext uri="{BB962C8B-B14F-4D97-AF65-F5344CB8AC3E}">
        <p14:creationId xmlns:p14="http://schemas.microsoft.com/office/powerpoint/2010/main" val="2942406144"/>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BD106-EEE5-4CF8-DBB5-19895CAD86B6}"/>
              </a:ext>
            </a:extLst>
          </p:cNvPr>
          <p:cNvSpPr>
            <a:spLocks noGrp="1"/>
          </p:cNvSpPr>
          <p:nvPr>
            <p:ph type="title"/>
          </p:nvPr>
        </p:nvSpPr>
        <p:spPr/>
        <p:txBody>
          <a:bodyPr/>
          <a:lstStyle/>
          <a:p>
            <a:r>
              <a:rPr lang="en-US" dirty="0"/>
              <a:t>System Design with UML Diagrams</a:t>
            </a:r>
            <a:endParaRPr lang="en-GB" dirty="0"/>
          </a:p>
        </p:txBody>
      </p:sp>
      <p:sp>
        <p:nvSpPr>
          <p:cNvPr id="3" name="Content Placeholder 2">
            <a:extLst>
              <a:ext uri="{FF2B5EF4-FFF2-40B4-BE49-F238E27FC236}">
                <a16:creationId xmlns:a16="http://schemas.microsoft.com/office/drawing/2014/main" id="{B86B5B8B-E561-5826-5C13-A5FCEE8B9AA1}"/>
              </a:ext>
            </a:extLst>
          </p:cNvPr>
          <p:cNvSpPr>
            <a:spLocks noGrp="1"/>
          </p:cNvSpPr>
          <p:nvPr>
            <p:ph idx="1"/>
          </p:nvPr>
        </p:nvSpPr>
        <p:spPr/>
        <p:txBody>
          <a:bodyPr/>
          <a:lstStyle/>
          <a:p>
            <a:r>
              <a:rPr lang="en-US" dirty="0"/>
              <a:t>Requirement Diagram: Illustrates system components, including vehicles, central hub, and environment.</a:t>
            </a:r>
            <a:endParaRPr lang="en-GB" dirty="0"/>
          </a:p>
        </p:txBody>
      </p:sp>
      <p:pic>
        <p:nvPicPr>
          <p:cNvPr id="9" name="Picture 8" descr="A diagram of a company&#10;&#10;Description automatically generated">
            <a:extLst>
              <a:ext uri="{FF2B5EF4-FFF2-40B4-BE49-F238E27FC236}">
                <a16:creationId xmlns:a16="http://schemas.microsoft.com/office/drawing/2014/main" id="{32EBE2B4-E53A-94EE-D34C-45C5D8B768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2966"/>
            <a:ext cx="12192000" cy="6632068"/>
          </a:xfrm>
          <a:prstGeom prst="rect">
            <a:avLst/>
          </a:prstGeom>
        </p:spPr>
      </p:pic>
      <p:sp>
        <p:nvSpPr>
          <p:cNvPr id="4" name="Footer Placeholder 3">
            <a:extLst>
              <a:ext uri="{FF2B5EF4-FFF2-40B4-BE49-F238E27FC236}">
                <a16:creationId xmlns:a16="http://schemas.microsoft.com/office/drawing/2014/main" id="{1CC8CB5D-D0DD-9340-C9B2-0DC889E91686}"/>
              </a:ext>
            </a:extLst>
          </p:cNvPr>
          <p:cNvSpPr>
            <a:spLocks noGrp="1"/>
          </p:cNvSpPr>
          <p:nvPr>
            <p:ph type="ftr" sz="quarter" idx="11"/>
          </p:nvPr>
        </p:nvSpPr>
        <p:spPr/>
        <p:txBody>
          <a:bodyPr/>
          <a:lstStyle/>
          <a:p>
            <a:r>
              <a:rPr lang="en-GB"/>
              <a:t>Platooning</a:t>
            </a:r>
          </a:p>
        </p:txBody>
      </p:sp>
      <p:sp>
        <p:nvSpPr>
          <p:cNvPr id="5" name="Slide Number Placeholder 4">
            <a:extLst>
              <a:ext uri="{FF2B5EF4-FFF2-40B4-BE49-F238E27FC236}">
                <a16:creationId xmlns:a16="http://schemas.microsoft.com/office/drawing/2014/main" id="{4842D4FD-1EA3-23A0-A1F3-7AA77B427E72}"/>
              </a:ext>
            </a:extLst>
          </p:cNvPr>
          <p:cNvSpPr>
            <a:spLocks noGrp="1"/>
          </p:cNvSpPr>
          <p:nvPr>
            <p:ph type="sldNum" sz="quarter" idx="12"/>
          </p:nvPr>
        </p:nvSpPr>
        <p:spPr/>
        <p:txBody>
          <a:bodyPr/>
          <a:lstStyle/>
          <a:p>
            <a:fld id="{E5F573B9-05BE-4DAE-AB8B-8A03A702506B}" type="slidenum">
              <a:rPr lang="en-GB" smtClean="0"/>
              <a:t>5</a:t>
            </a:fld>
            <a:endParaRPr lang="en-GB"/>
          </a:p>
        </p:txBody>
      </p:sp>
    </p:spTree>
    <p:extLst>
      <p:ext uri="{BB962C8B-B14F-4D97-AF65-F5344CB8AC3E}">
        <p14:creationId xmlns:p14="http://schemas.microsoft.com/office/powerpoint/2010/main" val="2173903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905A6C-5285-CBE0-7E28-28229A7A18B7}"/>
              </a:ext>
            </a:extLst>
          </p:cNvPr>
          <p:cNvSpPr>
            <a:spLocks noGrp="1"/>
          </p:cNvSpPr>
          <p:nvPr>
            <p:ph idx="1"/>
          </p:nvPr>
        </p:nvSpPr>
        <p:spPr>
          <a:xfrm>
            <a:off x="838200" y="1825625"/>
            <a:ext cx="4061791" cy="4351338"/>
          </a:xfrm>
        </p:spPr>
        <p:txBody>
          <a:bodyPr/>
          <a:lstStyle/>
          <a:p>
            <a:r>
              <a:rPr lang="en-US" b="1" dirty="0"/>
              <a:t>Environmental Model:</a:t>
            </a:r>
            <a:r>
              <a:rPr lang="en-US" dirty="0"/>
              <a:t> Response to lost connections and emergencies.</a:t>
            </a:r>
            <a:endParaRPr lang="en-GB" dirty="0"/>
          </a:p>
        </p:txBody>
      </p:sp>
      <p:pic>
        <p:nvPicPr>
          <p:cNvPr id="5" name="Picture 4" descr="A diagram of a program&#10;&#10;Description automatically generated">
            <a:extLst>
              <a:ext uri="{FF2B5EF4-FFF2-40B4-BE49-F238E27FC236}">
                <a16:creationId xmlns:a16="http://schemas.microsoft.com/office/drawing/2014/main" id="{0A573890-27F8-BD12-0CFF-68E6BF60D1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9991" y="635052"/>
            <a:ext cx="7104596" cy="5735604"/>
          </a:xfrm>
          <a:prstGeom prst="rect">
            <a:avLst/>
          </a:prstGeom>
        </p:spPr>
      </p:pic>
      <p:sp>
        <p:nvSpPr>
          <p:cNvPr id="2" name="TextBox 1">
            <a:extLst>
              <a:ext uri="{FF2B5EF4-FFF2-40B4-BE49-F238E27FC236}">
                <a16:creationId xmlns:a16="http://schemas.microsoft.com/office/drawing/2014/main" id="{0D84404C-AF62-4C5C-092E-0706E631FA09}"/>
              </a:ext>
            </a:extLst>
          </p:cNvPr>
          <p:cNvSpPr txBox="1"/>
          <p:nvPr/>
        </p:nvSpPr>
        <p:spPr>
          <a:xfrm flipH="1">
            <a:off x="7138870" y="6453724"/>
            <a:ext cx="3449881" cy="307777"/>
          </a:xfrm>
          <a:prstGeom prst="rect">
            <a:avLst/>
          </a:prstGeom>
          <a:noFill/>
        </p:spPr>
        <p:txBody>
          <a:bodyPr wrap="square" rtlCol="0">
            <a:spAutoFit/>
          </a:bodyPr>
          <a:lstStyle/>
          <a:p>
            <a:r>
              <a:rPr lang="en-GB" sz="1400" dirty="0"/>
              <a:t>Figure 5: Emergency </a:t>
            </a:r>
            <a:r>
              <a:rPr lang="en-GB" sz="1400" dirty="0" err="1"/>
              <a:t>Handleing</a:t>
            </a:r>
            <a:endParaRPr lang="en-GB" sz="1400" dirty="0"/>
          </a:p>
        </p:txBody>
      </p:sp>
      <p:sp>
        <p:nvSpPr>
          <p:cNvPr id="4" name="Slide Number Placeholder 3">
            <a:extLst>
              <a:ext uri="{FF2B5EF4-FFF2-40B4-BE49-F238E27FC236}">
                <a16:creationId xmlns:a16="http://schemas.microsoft.com/office/drawing/2014/main" id="{C3AC7174-ED69-6254-AB03-7825F721820B}"/>
              </a:ext>
            </a:extLst>
          </p:cNvPr>
          <p:cNvSpPr>
            <a:spLocks noGrp="1"/>
          </p:cNvSpPr>
          <p:nvPr>
            <p:ph type="sldNum" sz="quarter" idx="12"/>
          </p:nvPr>
        </p:nvSpPr>
        <p:spPr/>
        <p:txBody>
          <a:bodyPr/>
          <a:lstStyle/>
          <a:p>
            <a:fld id="{E5F573B9-05BE-4DAE-AB8B-8A03A702506B}" type="slidenum">
              <a:rPr lang="en-GB" smtClean="0"/>
              <a:t>6</a:t>
            </a:fld>
            <a:endParaRPr lang="en-GB"/>
          </a:p>
        </p:txBody>
      </p:sp>
    </p:spTree>
    <p:extLst>
      <p:ext uri="{BB962C8B-B14F-4D97-AF65-F5344CB8AC3E}">
        <p14:creationId xmlns:p14="http://schemas.microsoft.com/office/powerpoint/2010/main" val="1668972958"/>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3E9B0A-5891-072D-867F-771754022A9F}"/>
              </a:ext>
            </a:extLst>
          </p:cNvPr>
          <p:cNvSpPr>
            <a:spLocks noGrp="1"/>
          </p:cNvSpPr>
          <p:nvPr>
            <p:ph idx="1"/>
          </p:nvPr>
        </p:nvSpPr>
        <p:spPr>
          <a:xfrm>
            <a:off x="294968" y="658761"/>
            <a:ext cx="4001729" cy="2851355"/>
          </a:xfrm>
        </p:spPr>
        <p:txBody>
          <a:bodyPr/>
          <a:lstStyle/>
          <a:p>
            <a:r>
              <a:rPr lang="en-US" b="1" dirty="0"/>
              <a:t>Lane Changing:</a:t>
            </a:r>
            <a:r>
              <a:rPr lang="en-US" dirty="0"/>
              <a:t> Process for lane change requests and system responses.</a:t>
            </a:r>
            <a:endParaRPr lang="en-GB" dirty="0"/>
          </a:p>
        </p:txBody>
      </p:sp>
      <p:pic>
        <p:nvPicPr>
          <p:cNvPr id="5" name="Picture 4" descr="A diagram of a computer program&#10;&#10;Description automatically generated">
            <a:extLst>
              <a:ext uri="{FF2B5EF4-FFF2-40B4-BE49-F238E27FC236}">
                <a16:creationId xmlns:a16="http://schemas.microsoft.com/office/drawing/2014/main" id="{E277D9A7-BF38-76C0-5200-60185B39E4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1452" y="389107"/>
            <a:ext cx="6954907" cy="6079786"/>
          </a:xfrm>
          <a:prstGeom prst="rect">
            <a:avLst/>
          </a:prstGeom>
        </p:spPr>
      </p:pic>
      <p:sp>
        <p:nvSpPr>
          <p:cNvPr id="2" name="TextBox 1">
            <a:extLst>
              <a:ext uri="{FF2B5EF4-FFF2-40B4-BE49-F238E27FC236}">
                <a16:creationId xmlns:a16="http://schemas.microsoft.com/office/drawing/2014/main" id="{6DA9E6E2-38F5-8F9B-4361-A001114F7523}"/>
              </a:ext>
            </a:extLst>
          </p:cNvPr>
          <p:cNvSpPr txBox="1"/>
          <p:nvPr/>
        </p:nvSpPr>
        <p:spPr>
          <a:xfrm flipH="1">
            <a:off x="7303462" y="6161116"/>
            <a:ext cx="3449881" cy="307777"/>
          </a:xfrm>
          <a:prstGeom prst="rect">
            <a:avLst/>
          </a:prstGeom>
          <a:noFill/>
        </p:spPr>
        <p:txBody>
          <a:bodyPr wrap="square" rtlCol="0">
            <a:spAutoFit/>
          </a:bodyPr>
          <a:lstStyle/>
          <a:p>
            <a:r>
              <a:rPr lang="en-GB" sz="1400" dirty="0"/>
              <a:t>Figure 5: Lane Changing &amp; Steering</a:t>
            </a:r>
          </a:p>
        </p:txBody>
      </p:sp>
      <p:sp>
        <p:nvSpPr>
          <p:cNvPr id="4" name="Slide Number Placeholder 3">
            <a:extLst>
              <a:ext uri="{FF2B5EF4-FFF2-40B4-BE49-F238E27FC236}">
                <a16:creationId xmlns:a16="http://schemas.microsoft.com/office/drawing/2014/main" id="{D56E4CE0-3B0E-6691-4DAD-97FE495AE91C}"/>
              </a:ext>
            </a:extLst>
          </p:cNvPr>
          <p:cNvSpPr>
            <a:spLocks noGrp="1"/>
          </p:cNvSpPr>
          <p:nvPr>
            <p:ph type="sldNum" sz="quarter" idx="12"/>
          </p:nvPr>
        </p:nvSpPr>
        <p:spPr/>
        <p:txBody>
          <a:bodyPr/>
          <a:lstStyle/>
          <a:p>
            <a:fld id="{E5F573B9-05BE-4DAE-AB8B-8A03A702506B}" type="slidenum">
              <a:rPr lang="en-GB" smtClean="0"/>
              <a:t>7</a:t>
            </a:fld>
            <a:endParaRPr lang="en-GB"/>
          </a:p>
        </p:txBody>
      </p:sp>
    </p:spTree>
    <p:extLst>
      <p:ext uri="{BB962C8B-B14F-4D97-AF65-F5344CB8AC3E}">
        <p14:creationId xmlns:p14="http://schemas.microsoft.com/office/powerpoint/2010/main" val="1787577796"/>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3E9B0A-5891-072D-867F-771754022A9F}"/>
              </a:ext>
            </a:extLst>
          </p:cNvPr>
          <p:cNvSpPr>
            <a:spLocks noGrp="1"/>
          </p:cNvSpPr>
          <p:nvPr>
            <p:ph idx="1"/>
          </p:nvPr>
        </p:nvSpPr>
        <p:spPr>
          <a:xfrm>
            <a:off x="294968" y="658761"/>
            <a:ext cx="4001729" cy="2851355"/>
          </a:xfrm>
        </p:spPr>
        <p:txBody>
          <a:bodyPr/>
          <a:lstStyle/>
          <a:p>
            <a:r>
              <a:rPr lang="en-US" b="1" dirty="0"/>
              <a:t>Obstacle Avoidance:</a:t>
            </a:r>
            <a:r>
              <a:rPr lang="en-US" dirty="0"/>
              <a:t> State machine diagram for avoiding obstacle</a:t>
            </a:r>
            <a:endParaRPr lang="en-GB" dirty="0"/>
          </a:p>
        </p:txBody>
      </p:sp>
      <p:pic>
        <p:nvPicPr>
          <p:cNvPr id="5" name="Picture 4">
            <a:extLst>
              <a:ext uri="{FF2B5EF4-FFF2-40B4-BE49-F238E27FC236}">
                <a16:creationId xmlns:a16="http://schemas.microsoft.com/office/drawing/2014/main" id="{E277D9A7-BF38-76C0-5200-60185B39E4C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48841" y="389107"/>
            <a:ext cx="6780128" cy="6079786"/>
          </a:xfrm>
          <a:prstGeom prst="rect">
            <a:avLst/>
          </a:prstGeom>
        </p:spPr>
      </p:pic>
      <p:sp>
        <p:nvSpPr>
          <p:cNvPr id="2" name="Footer Placeholder 1">
            <a:extLst>
              <a:ext uri="{FF2B5EF4-FFF2-40B4-BE49-F238E27FC236}">
                <a16:creationId xmlns:a16="http://schemas.microsoft.com/office/drawing/2014/main" id="{B5AD50A9-696F-488C-0AD5-590DFB5AEFFC}"/>
              </a:ext>
            </a:extLst>
          </p:cNvPr>
          <p:cNvSpPr>
            <a:spLocks noGrp="1"/>
          </p:cNvSpPr>
          <p:nvPr>
            <p:ph type="ftr" sz="quarter" idx="11"/>
          </p:nvPr>
        </p:nvSpPr>
        <p:spPr/>
        <p:txBody>
          <a:bodyPr/>
          <a:lstStyle/>
          <a:p>
            <a:r>
              <a:rPr lang="en-GB"/>
              <a:t>Platooning</a:t>
            </a:r>
          </a:p>
        </p:txBody>
      </p:sp>
      <p:sp>
        <p:nvSpPr>
          <p:cNvPr id="4" name="Slide Number Placeholder 3">
            <a:extLst>
              <a:ext uri="{FF2B5EF4-FFF2-40B4-BE49-F238E27FC236}">
                <a16:creationId xmlns:a16="http://schemas.microsoft.com/office/drawing/2014/main" id="{631D5E7A-4392-03D2-BD53-6E72A3E3AE11}"/>
              </a:ext>
            </a:extLst>
          </p:cNvPr>
          <p:cNvSpPr>
            <a:spLocks noGrp="1"/>
          </p:cNvSpPr>
          <p:nvPr>
            <p:ph type="sldNum" sz="quarter" idx="12"/>
          </p:nvPr>
        </p:nvSpPr>
        <p:spPr/>
        <p:txBody>
          <a:bodyPr/>
          <a:lstStyle/>
          <a:p>
            <a:fld id="{E5F573B9-05BE-4DAE-AB8B-8A03A702506B}" type="slidenum">
              <a:rPr lang="en-GB" smtClean="0"/>
              <a:t>8</a:t>
            </a:fld>
            <a:endParaRPr lang="en-GB"/>
          </a:p>
        </p:txBody>
      </p:sp>
    </p:spTree>
    <p:extLst>
      <p:ext uri="{BB962C8B-B14F-4D97-AF65-F5344CB8AC3E}">
        <p14:creationId xmlns:p14="http://schemas.microsoft.com/office/powerpoint/2010/main" val="73420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09054DD8-8BCF-6C64-FA92-2F8845F1F218}"/>
              </a:ext>
            </a:extLst>
          </p:cNvPr>
          <p:cNvSpPr>
            <a:spLocks noGrp="1"/>
          </p:cNvSpPr>
          <p:nvPr>
            <p:ph type="title"/>
          </p:nvPr>
        </p:nvSpPr>
        <p:spPr>
          <a:xfrm>
            <a:off x="479394" y="1070800"/>
            <a:ext cx="3939688" cy="5583126"/>
          </a:xfrm>
        </p:spPr>
        <p:txBody>
          <a:bodyPr>
            <a:normAutofit/>
          </a:bodyPr>
          <a:lstStyle/>
          <a:p>
            <a:pPr algn="r"/>
            <a:r>
              <a:rPr lang="de-DE" sz="6800"/>
              <a:t>Modeling Scenarios with UPPAAL</a:t>
            </a:r>
            <a:endParaRPr lang="en-GB" sz="6800"/>
          </a:p>
        </p:txBody>
      </p:sp>
      <p:cxnSp>
        <p:nvCxnSpPr>
          <p:cNvPr id="11" name="Straight Connector 1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04820D1F-A213-650A-6FB3-E6ECCBFDED81}"/>
              </a:ext>
            </a:extLst>
          </p:cNvPr>
          <p:cNvGraphicFramePr>
            <a:graphicFrameLocks noGrp="1"/>
          </p:cNvGraphicFramePr>
          <p:nvPr>
            <p:ph idx="1"/>
            <p:extLst>
              <p:ext uri="{D42A27DB-BD31-4B8C-83A1-F6EECF244321}">
                <p14:modId xmlns:p14="http://schemas.microsoft.com/office/powerpoint/2010/main" val="287779423"/>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D231532D-27D1-8704-FE07-A5DE02722E81}"/>
              </a:ext>
            </a:extLst>
          </p:cNvPr>
          <p:cNvSpPr>
            <a:spLocks noGrp="1"/>
          </p:cNvSpPr>
          <p:nvPr>
            <p:ph type="sldNum" sz="quarter" idx="12"/>
          </p:nvPr>
        </p:nvSpPr>
        <p:spPr/>
        <p:txBody>
          <a:bodyPr/>
          <a:lstStyle/>
          <a:p>
            <a:fld id="{E5F573B9-05BE-4DAE-AB8B-8A03A702506B}" type="slidenum">
              <a:rPr lang="en-GB" smtClean="0"/>
              <a:t>9</a:t>
            </a:fld>
            <a:endParaRPr lang="en-GB"/>
          </a:p>
        </p:txBody>
      </p:sp>
    </p:spTree>
    <p:extLst>
      <p:ext uri="{BB962C8B-B14F-4D97-AF65-F5344CB8AC3E}">
        <p14:creationId xmlns:p14="http://schemas.microsoft.com/office/powerpoint/2010/main" val="3534563641"/>
      </p:ext>
    </p:extLst>
  </p:cSld>
  <p:clrMapOvr>
    <a:masterClrMapping/>
  </p:clrMapOvr>
  <p:transition spd="slow">
    <p:cove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1450</Words>
  <Application>Microsoft Office PowerPoint</Application>
  <PresentationFormat>Widescreen</PresentationFormat>
  <Paragraphs>236</Paragraphs>
  <Slides>30</Slides>
  <Notes>27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Aptos</vt:lpstr>
      <vt:lpstr>Aptos Display</vt:lpstr>
      <vt:lpstr>Arial</vt:lpstr>
      <vt:lpstr>Symbol</vt:lpstr>
      <vt:lpstr>Times New Roman</vt:lpstr>
      <vt:lpstr>Wingdings</vt:lpstr>
      <vt:lpstr>Office Theme</vt:lpstr>
      <vt:lpstr>Truck Platooning Autonomous Systems A Lab</vt:lpstr>
      <vt:lpstr>Introduction</vt:lpstr>
      <vt:lpstr>Motivation &amp; Objective</vt:lpstr>
      <vt:lpstr>Identifying Key Scenarios</vt:lpstr>
      <vt:lpstr>System Design with UML Diagrams</vt:lpstr>
      <vt:lpstr>PowerPoint Presentation</vt:lpstr>
      <vt:lpstr>PowerPoint Presentation</vt:lpstr>
      <vt:lpstr>PowerPoint Presentation</vt:lpstr>
      <vt:lpstr>Modeling Scenarios with UPPAAL</vt:lpstr>
      <vt:lpstr>Obstacle Avoidance </vt:lpstr>
      <vt:lpstr>Obstacle Avoidance </vt:lpstr>
      <vt:lpstr>Lane Changing &amp; Steering</vt:lpstr>
      <vt:lpstr>Environmental Model</vt:lpstr>
      <vt:lpstr>Combined Model</vt:lpstr>
      <vt:lpstr>Decision Making with Machine Learning</vt:lpstr>
      <vt:lpstr>Machine Learning Implementation</vt:lpstr>
      <vt:lpstr>Data  Preparation</vt:lpstr>
      <vt:lpstr>Model Training</vt:lpstr>
      <vt:lpstr>Leader Selection</vt:lpstr>
      <vt:lpstr>Decision Tree for Leader Vehicle Determination</vt:lpstr>
      <vt:lpstr>PowerPoint Presentation</vt:lpstr>
      <vt:lpstr>PowerPoint Presentation</vt:lpstr>
      <vt:lpstr>Simulation Environment (Python) need update</vt:lpstr>
      <vt:lpstr>Lane Changing</vt:lpstr>
      <vt:lpstr>Environmental  Changes</vt:lpstr>
      <vt:lpstr>Obstacle Avoidance</vt:lpstr>
      <vt:lpstr>Overall Simulation</vt:lpstr>
      <vt:lpstr>Conclusion and Future Work</vt:lpstr>
      <vt:lpstr>References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ShihabUd Doula</dc:creator>
  <cp:lastModifiedBy>ShihabUd Doula</cp:lastModifiedBy>
  <cp:revision>14</cp:revision>
  <dcterms:created xsi:type="dcterms:W3CDTF">2024-07-04T00:44:38Z</dcterms:created>
  <dcterms:modified xsi:type="dcterms:W3CDTF">2024-07-05T08:14:39Z</dcterms:modified>
</cp:coreProperties>
</file>